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8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3" r:id="rId28"/>
    <p:sldId id="284" r:id="rId29"/>
    <p:sldId id="285" r:id="rId30"/>
    <p:sldId id="281" r:id="rId31"/>
    <p:sldId id="282" r:id="rId32"/>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Rg st="1" end="27"/>
    <p:penClr>
      <a:srgbClr val="FF0000"/>
    </p:penClr>
  </p:showPr>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50" d="100"/>
          <a:sy n="50" d="100"/>
        </p:scale>
        <p:origin x="-946" y="-235"/>
      </p:cViewPr>
      <p:guideLst>
        <p:guide orient="horz" pos="2880"/>
        <p:guide pos="216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43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58438" y="0"/>
            <a:ext cx="7924800" cy="514350"/>
          </a:xfrm>
          <a:prstGeom prst="rect">
            <a:avLst/>
          </a:prstGeom>
        </p:spPr>
        <p:txBody>
          <a:bodyPr vert="horz" lIns="91440" tIns="45720" rIns="91440" bIns="45720" rtlCol="0"/>
          <a:lstStyle>
            <a:lvl1pPr algn="r">
              <a:defRPr sz="1200"/>
            </a:lvl1pPr>
          </a:lstStyle>
          <a:p>
            <a:fld id="{EC6A5461-993B-4FB3-87FB-7046941984A3}" type="datetimeFigureOut">
              <a:rPr lang="en-US" smtClean="0"/>
              <a:t>7/3/2022</a:t>
            </a:fld>
            <a:endParaRPr lang="en-US"/>
          </a:p>
        </p:txBody>
      </p:sp>
      <p:sp>
        <p:nvSpPr>
          <p:cNvPr id="4" name="Slide Image Placeholder 3"/>
          <p:cNvSpPr>
            <a:spLocks noGrp="1" noRot="1" noChangeAspect="1"/>
          </p:cNvSpPr>
          <p:nvPr>
            <p:ph type="sldImg" idx="2"/>
          </p:nvPr>
        </p:nvSpPr>
        <p:spPr>
          <a:xfrm>
            <a:off x="5715000" y="771525"/>
            <a:ext cx="6858000" cy="3857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28800" y="4886325"/>
            <a:ext cx="14630400" cy="462915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71063"/>
            <a:ext cx="7924800" cy="5143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58438" y="9771063"/>
            <a:ext cx="7924800" cy="514350"/>
          </a:xfrm>
          <a:prstGeom prst="rect">
            <a:avLst/>
          </a:prstGeom>
        </p:spPr>
        <p:txBody>
          <a:bodyPr vert="horz" lIns="91440" tIns="45720" rIns="91440" bIns="45720" rtlCol="0" anchor="b"/>
          <a:lstStyle>
            <a:lvl1pPr algn="r">
              <a:defRPr sz="1200"/>
            </a:lvl1pPr>
          </a:lstStyle>
          <a:p>
            <a:fld id="{78930188-81E1-44F6-A809-BA2AD15022A1}"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E2"/>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90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2800" b="0" i="0">
                <a:solidFill>
                  <a:schemeClr val="tx1"/>
                </a:solidFill>
                <a:latin typeface="Arial Black"/>
                <a:cs typeface="Arial Black"/>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1" i="0">
                <a:solidFill>
                  <a:schemeClr val="tx1"/>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9000" b="1"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endParaRPr/>
          </a:p>
        </p:txBody>
      </p:sp>
      <p:sp>
        <p:nvSpPr>
          <p:cNvPr id="2" name="Holder 2"/>
          <p:cNvSpPr>
            <a:spLocks noGrp="1"/>
          </p:cNvSpPr>
          <p:nvPr>
            <p:ph type="title"/>
          </p:nvPr>
        </p:nvSpPr>
        <p:spPr>
          <a:xfrm>
            <a:off x="5459858" y="4143480"/>
            <a:ext cx="7368283" cy="1397000"/>
          </a:xfrm>
          <a:prstGeom prst="rect">
            <a:avLst/>
          </a:prstGeom>
        </p:spPr>
        <p:txBody>
          <a:bodyPr wrap="square" lIns="0" tIns="0" rIns="0" bIns="0">
            <a:spAutoFit/>
          </a:bodyPr>
          <a:lstStyle>
            <a:lvl1pPr>
              <a:defRPr sz="9000" b="1" i="0">
                <a:solidFill>
                  <a:schemeClr val="tx1"/>
                </a:solidFill>
                <a:latin typeface="Arial"/>
                <a:cs typeface="Arial"/>
              </a:defRPr>
            </a:lvl1pPr>
          </a:lstStyle>
          <a:p>
            <a:endParaRPr/>
          </a:p>
        </p:txBody>
      </p:sp>
      <p:sp>
        <p:nvSpPr>
          <p:cNvPr id="3" name="Holder 3"/>
          <p:cNvSpPr>
            <a:spLocks noGrp="1"/>
          </p:cNvSpPr>
          <p:nvPr>
            <p:ph type="body" idx="1"/>
          </p:nvPr>
        </p:nvSpPr>
        <p:spPr>
          <a:xfrm>
            <a:off x="405139" y="2546898"/>
            <a:ext cx="17477721" cy="3052445"/>
          </a:xfrm>
          <a:prstGeom prst="rect">
            <a:avLst/>
          </a:prstGeom>
        </p:spPr>
        <p:txBody>
          <a:bodyPr wrap="square" lIns="0" tIns="0" rIns="0" bIns="0">
            <a:spAutoFit/>
          </a:bodyPr>
          <a:lstStyle>
            <a:lvl1pPr>
              <a:defRPr sz="2800" b="0" i="0">
                <a:solidFill>
                  <a:schemeClr val="tx1"/>
                </a:solidFill>
                <a:latin typeface="Arial Black"/>
                <a:cs typeface="Arial Black"/>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7/3/2022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E2"/>
          </a:solidFill>
        </p:spPr>
        <p:txBody>
          <a:bodyPr wrap="square" lIns="0" tIns="0" rIns="0" bIns="0" rtlCol="0"/>
          <a:lstStyle/>
          <a:p>
            <a:endParaRPr/>
          </a:p>
        </p:txBody>
      </p:sp>
      <p:grpSp>
        <p:nvGrpSpPr>
          <p:cNvPr id="3" name="object 3"/>
          <p:cNvGrpSpPr/>
          <p:nvPr/>
        </p:nvGrpSpPr>
        <p:grpSpPr>
          <a:xfrm>
            <a:off x="5144561" y="0"/>
            <a:ext cx="13143865" cy="10287000"/>
            <a:chOff x="5144561" y="0"/>
            <a:chExt cx="13143865" cy="10287000"/>
          </a:xfrm>
        </p:grpSpPr>
        <p:sp>
          <p:nvSpPr>
            <p:cNvPr id="4" name="object 4"/>
            <p:cNvSpPr/>
            <p:nvPr/>
          </p:nvSpPr>
          <p:spPr>
            <a:xfrm>
              <a:off x="5144561" y="8857450"/>
              <a:ext cx="8875395" cy="1430020"/>
            </a:xfrm>
            <a:custGeom>
              <a:avLst/>
              <a:gdLst/>
              <a:ahLst/>
              <a:cxnLst/>
              <a:rect l="l" t="t" r="r" b="b"/>
              <a:pathLst>
                <a:path w="8875394" h="1430020">
                  <a:moveTo>
                    <a:pt x="4940064" y="1429549"/>
                  </a:moveTo>
                  <a:lnTo>
                    <a:pt x="4991235" y="1429549"/>
                  </a:lnTo>
                  <a:lnTo>
                    <a:pt x="4312425" y="781706"/>
                  </a:lnTo>
                  <a:lnTo>
                    <a:pt x="5090948" y="34828"/>
                  </a:lnTo>
                  <a:lnTo>
                    <a:pt x="8875109" y="34828"/>
                  </a:lnTo>
                  <a:lnTo>
                    <a:pt x="8875109" y="0"/>
                  </a:lnTo>
                  <a:lnTo>
                    <a:pt x="5075455" y="0"/>
                  </a:lnTo>
                  <a:lnTo>
                    <a:pt x="4281439" y="762356"/>
                  </a:lnTo>
                  <a:lnTo>
                    <a:pt x="485658" y="762356"/>
                  </a:lnTo>
                  <a:lnTo>
                    <a:pt x="460306" y="797185"/>
                  </a:lnTo>
                  <a:lnTo>
                    <a:pt x="4281439" y="797185"/>
                  </a:lnTo>
                  <a:lnTo>
                    <a:pt x="4940064" y="1429549"/>
                  </a:lnTo>
                  <a:close/>
                </a:path>
                <a:path w="8875394" h="1430020">
                  <a:moveTo>
                    <a:pt x="0" y="1429549"/>
                  </a:moveTo>
                  <a:lnTo>
                    <a:pt x="46989" y="1429549"/>
                  </a:lnTo>
                  <a:lnTo>
                    <a:pt x="505025" y="797185"/>
                  </a:lnTo>
                  <a:lnTo>
                    <a:pt x="460306" y="797185"/>
                  </a:lnTo>
                  <a:lnTo>
                    <a:pt x="0" y="1429549"/>
                  </a:lnTo>
                  <a:close/>
                </a:path>
              </a:pathLst>
            </a:custGeom>
            <a:solidFill>
              <a:srgbClr val="000000">
                <a:alpha val="68629"/>
              </a:srgbClr>
            </a:solidFill>
          </p:spPr>
          <p:txBody>
            <a:bodyPr wrap="square" lIns="0" tIns="0" rIns="0" bIns="0" rtlCol="0"/>
            <a:lstStyle/>
            <a:p>
              <a:endParaRPr/>
            </a:p>
          </p:txBody>
        </p:sp>
        <p:sp>
          <p:nvSpPr>
            <p:cNvPr id="5" name="object 5"/>
            <p:cNvSpPr/>
            <p:nvPr/>
          </p:nvSpPr>
          <p:spPr>
            <a:xfrm>
              <a:off x="12829794" y="2976945"/>
              <a:ext cx="5458460" cy="7310120"/>
            </a:xfrm>
            <a:custGeom>
              <a:avLst/>
              <a:gdLst/>
              <a:ahLst/>
              <a:cxnLst/>
              <a:rect l="l" t="t" r="r" b="b"/>
              <a:pathLst>
                <a:path w="5458459" h="7310120">
                  <a:moveTo>
                    <a:pt x="5458206" y="7310054"/>
                  </a:moveTo>
                  <a:lnTo>
                    <a:pt x="2669499" y="7310054"/>
                  </a:lnTo>
                  <a:lnTo>
                    <a:pt x="0" y="4640555"/>
                  </a:lnTo>
                  <a:lnTo>
                    <a:pt x="4640555" y="0"/>
                  </a:lnTo>
                  <a:lnTo>
                    <a:pt x="5458206" y="817651"/>
                  </a:lnTo>
                  <a:lnTo>
                    <a:pt x="5458206" y="7310054"/>
                  </a:lnTo>
                  <a:close/>
                </a:path>
              </a:pathLst>
            </a:custGeom>
            <a:solidFill>
              <a:srgbClr val="002629"/>
            </a:solidFill>
          </p:spPr>
          <p:txBody>
            <a:bodyPr wrap="square" lIns="0" tIns="0" rIns="0" bIns="0" rtlCol="0"/>
            <a:lstStyle/>
            <a:p>
              <a:endParaRPr/>
            </a:p>
          </p:txBody>
        </p:sp>
        <p:sp>
          <p:nvSpPr>
            <p:cNvPr id="6" name="object 6"/>
            <p:cNvSpPr/>
            <p:nvPr/>
          </p:nvSpPr>
          <p:spPr>
            <a:xfrm>
              <a:off x="13123861" y="3624071"/>
              <a:ext cx="5164455" cy="6663055"/>
            </a:xfrm>
            <a:custGeom>
              <a:avLst/>
              <a:gdLst/>
              <a:ahLst/>
              <a:cxnLst/>
              <a:rect l="l" t="t" r="r" b="b"/>
              <a:pathLst>
                <a:path w="5164455" h="6663055">
                  <a:moveTo>
                    <a:pt x="2527519" y="6662927"/>
                  </a:moveTo>
                  <a:lnTo>
                    <a:pt x="0" y="4135407"/>
                  </a:lnTo>
                  <a:lnTo>
                    <a:pt x="4135407" y="0"/>
                  </a:lnTo>
                  <a:lnTo>
                    <a:pt x="5164137" y="1028729"/>
                  </a:lnTo>
                  <a:lnTo>
                    <a:pt x="5164137" y="1286678"/>
                  </a:lnTo>
                  <a:lnTo>
                    <a:pt x="4135407" y="257948"/>
                  </a:lnTo>
                  <a:lnTo>
                    <a:pt x="260692" y="4132663"/>
                  </a:lnTo>
                  <a:lnTo>
                    <a:pt x="2790956" y="6662927"/>
                  </a:lnTo>
                  <a:lnTo>
                    <a:pt x="2527519" y="6662927"/>
                  </a:lnTo>
                  <a:close/>
                </a:path>
              </a:pathLst>
            </a:custGeom>
            <a:solidFill>
              <a:srgbClr val="FFFFFF"/>
            </a:solidFill>
          </p:spPr>
          <p:txBody>
            <a:bodyPr wrap="square" lIns="0" tIns="0" rIns="0" bIns="0" rtlCol="0"/>
            <a:lstStyle/>
            <a:p>
              <a:endParaRPr/>
            </a:p>
          </p:txBody>
        </p:sp>
        <p:sp>
          <p:nvSpPr>
            <p:cNvPr id="7" name="object 7"/>
            <p:cNvSpPr/>
            <p:nvPr/>
          </p:nvSpPr>
          <p:spPr>
            <a:xfrm>
              <a:off x="12829794" y="0"/>
              <a:ext cx="5458460" cy="5156200"/>
            </a:xfrm>
            <a:custGeom>
              <a:avLst/>
              <a:gdLst/>
              <a:ahLst/>
              <a:cxnLst/>
              <a:rect l="l" t="t" r="r" b="b"/>
              <a:pathLst>
                <a:path w="5458459" h="5156200">
                  <a:moveTo>
                    <a:pt x="5458207" y="3334749"/>
                  </a:moveTo>
                  <a:lnTo>
                    <a:pt x="3637003" y="5155953"/>
                  </a:lnTo>
                  <a:lnTo>
                    <a:pt x="0" y="1518949"/>
                  </a:lnTo>
                  <a:lnTo>
                    <a:pt x="1518949" y="0"/>
                  </a:lnTo>
                  <a:lnTo>
                    <a:pt x="5458207" y="0"/>
                  </a:lnTo>
                  <a:lnTo>
                    <a:pt x="5458207" y="3334749"/>
                  </a:lnTo>
                  <a:close/>
                </a:path>
              </a:pathLst>
            </a:custGeom>
            <a:solidFill>
              <a:srgbClr val="002629"/>
            </a:solidFill>
          </p:spPr>
          <p:txBody>
            <a:bodyPr wrap="square" lIns="0" tIns="0" rIns="0" bIns="0" rtlCol="0"/>
            <a:lstStyle/>
            <a:p>
              <a:endParaRPr/>
            </a:p>
          </p:txBody>
        </p:sp>
        <p:sp>
          <p:nvSpPr>
            <p:cNvPr id="8" name="object 8"/>
            <p:cNvSpPr/>
            <p:nvPr/>
          </p:nvSpPr>
          <p:spPr>
            <a:xfrm>
              <a:off x="13014318" y="0"/>
              <a:ext cx="5274310" cy="4756150"/>
            </a:xfrm>
            <a:custGeom>
              <a:avLst/>
              <a:gdLst/>
              <a:ahLst/>
              <a:cxnLst/>
              <a:rect l="l" t="t" r="r" b="b"/>
              <a:pathLst>
                <a:path w="5274309" h="4756150">
                  <a:moveTo>
                    <a:pt x="5273681" y="512640"/>
                  </a:moveTo>
                  <a:lnTo>
                    <a:pt x="4761041" y="0"/>
                  </a:lnTo>
                  <a:lnTo>
                    <a:pt x="4963114" y="0"/>
                  </a:lnTo>
                  <a:lnTo>
                    <a:pt x="5273681" y="310566"/>
                  </a:lnTo>
                  <a:lnTo>
                    <a:pt x="5273681" y="512640"/>
                  </a:lnTo>
                  <a:close/>
                </a:path>
                <a:path w="5274309" h="4756150">
                  <a:moveTo>
                    <a:pt x="3342815" y="4652586"/>
                  </a:moveTo>
                  <a:lnTo>
                    <a:pt x="3239629" y="4549399"/>
                  </a:lnTo>
                  <a:lnTo>
                    <a:pt x="5273681" y="2515347"/>
                  </a:lnTo>
                  <a:lnTo>
                    <a:pt x="5273681" y="2721720"/>
                  </a:lnTo>
                  <a:lnTo>
                    <a:pt x="3342815" y="4652586"/>
                  </a:lnTo>
                  <a:close/>
                </a:path>
                <a:path w="5274309" h="4756150">
                  <a:moveTo>
                    <a:pt x="3239629" y="4755772"/>
                  </a:moveTo>
                  <a:lnTo>
                    <a:pt x="0" y="1516143"/>
                  </a:lnTo>
                  <a:lnTo>
                    <a:pt x="1516143" y="0"/>
                  </a:lnTo>
                  <a:lnTo>
                    <a:pt x="1718217" y="0"/>
                  </a:lnTo>
                  <a:lnTo>
                    <a:pt x="204223" y="1513993"/>
                  </a:lnTo>
                  <a:lnTo>
                    <a:pt x="3342815" y="4652586"/>
                  </a:lnTo>
                  <a:lnTo>
                    <a:pt x="3239629" y="4755772"/>
                  </a:lnTo>
                  <a:close/>
                </a:path>
              </a:pathLst>
            </a:custGeom>
            <a:solidFill>
              <a:srgbClr val="FFB000"/>
            </a:solidFill>
          </p:spPr>
          <p:txBody>
            <a:bodyPr wrap="square" lIns="0" tIns="0" rIns="0" bIns="0" rtlCol="0"/>
            <a:lstStyle/>
            <a:p>
              <a:endParaRPr/>
            </a:p>
          </p:txBody>
        </p:sp>
        <p:sp>
          <p:nvSpPr>
            <p:cNvPr id="9" name="object 9"/>
            <p:cNvSpPr/>
            <p:nvPr/>
          </p:nvSpPr>
          <p:spPr>
            <a:xfrm>
              <a:off x="13397976" y="0"/>
              <a:ext cx="4890135" cy="7666355"/>
            </a:xfrm>
            <a:custGeom>
              <a:avLst/>
              <a:gdLst/>
              <a:ahLst/>
              <a:cxnLst/>
              <a:rect l="l" t="t" r="r" b="b"/>
              <a:pathLst>
                <a:path w="4890134" h="7666355">
                  <a:moveTo>
                    <a:pt x="4890023" y="6742783"/>
                  </a:moveTo>
                  <a:lnTo>
                    <a:pt x="3967029" y="7665777"/>
                  </a:lnTo>
                  <a:lnTo>
                    <a:pt x="0" y="3698747"/>
                  </a:lnTo>
                  <a:lnTo>
                    <a:pt x="3698747" y="0"/>
                  </a:lnTo>
                  <a:lnTo>
                    <a:pt x="4235312" y="0"/>
                  </a:lnTo>
                  <a:lnTo>
                    <a:pt x="4890023" y="654711"/>
                  </a:lnTo>
                  <a:lnTo>
                    <a:pt x="4890023" y="6742783"/>
                  </a:lnTo>
                  <a:close/>
                </a:path>
              </a:pathLst>
            </a:custGeom>
            <a:solidFill>
              <a:srgbClr val="000000">
                <a:alpha val="29798"/>
              </a:srgbClr>
            </a:solidFill>
          </p:spPr>
          <p:txBody>
            <a:bodyPr wrap="square" lIns="0" tIns="0" rIns="0" bIns="0" rtlCol="0"/>
            <a:lstStyle/>
            <a:p>
              <a:endParaRPr/>
            </a:p>
          </p:txBody>
        </p:sp>
        <p:sp>
          <p:nvSpPr>
            <p:cNvPr id="10" name="object 10"/>
            <p:cNvSpPr/>
            <p:nvPr/>
          </p:nvSpPr>
          <p:spPr>
            <a:xfrm>
              <a:off x="13505992" y="0"/>
              <a:ext cx="4782185" cy="7666355"/>
            </a:xfrm>
            <a:custGeom>
              <a:avLst/>
              <a:gdLst/>
              <a:ahLst/>
              <a:cxnLst/>
              <a:rect l="l" t="t" r="r" b="b"/>
              <a:pathLst>
                <a:path w="4782184" h="7666355">
                  <a:moveTo>
                    <a:pt x="4782006" y="6850800"/>
                  </a:moveTo>
                  <a:lnTo>
                    <a:pt x="3967029" y="7665777"/>
                  </a:lnTo>
                  <a:lnTo>
                    <a:pt x="0" y="3698747"/>
                  </a:lnTo>
                  <a:lnTo>
                    <a:pt x="3698747" y="0"/>
                  </a:lnTo>
                  <a:lnTo>
                    <a:pt x="4235312" y="0"/>
                  </a:lnTo>
                  <a:lnTo>
                    <a:pt x="4782006" y="546694"/>
                  </a:lnTo>
                  <a:lnTo>
                    <a:pt x="4782006" y="6850800"/>
                  </a:lnTo>
                  <a:close/>
                </a:path>
              </a:pathLst>
            </a:custGeom>
            <a:solidFill>
              <a:srgbClr val="FFB000"/>
            </a:solidFill>
          </p:spPr>
          <p:txBody>
            <a:bodyPr wrap="square" lIns="0" tIns="0" rIns="0" bIns="0" rtlCol="0"/>
            <a:lstStyle/>
            <a:p>
              <a:endParaRPr/>
            </a:p>
          </p:txBody>
        </p:sp>
        <p:sp>
          <p:nvSpPr>
            <p:cNvPr id="11" name="object 11"/>
            <p:cNvSpPr/>
            <p:nvPr/>
          </p:nvSpPr>
          <p:spPr>
            <a:xfrm>
              <a:off x="12616197" y="88238"/>
              <a:ext cx="5671820" cy="7071995"/>
            </a:xfrm>
            <a:custGeom>
              <a:avLst/>
              <a:gdLst/>
              <a:ahLst/>
              <a:cxnLst/>
              <a:rect l="l" t="t" r="r" b="b"/>
              <a:pathLst>
                <a:path w="5671819" h="7071995">
                  <a:moveTo>
                    <a:pt x="3535977" y="7071955"/>
                  </a:moveTo>
                  <a:lnTo>
                    <a:pt x="0" y="3535977"/>
                  </a:lnTo>
                  <a:lnTo>
                    <a:pt x="3535977" y="0"/>
                  </a:lnTo>
                  <a:lnTo>
                    <a:pt x="5671801" y="2135824"/>
                  </a:lnTo>
                  <a:lnTo>
                    <a:pt x="5671801" y="2356382"/>
                  </a:lnTo>
                  <a:lnTo>
                    <a:pt x="3535977" y="220558"/>
                  </a:lnTo>
                  <a:lnTo>
                    <a:pt x="222905" y="3533631"/>
                  </a:lnTo>
                  <a:lnTo>
                    <a:pt x="3648603" y="6959329"/>
                  </a:lnTo>
                  <a:lnTo>
                    <a:pt x="3535977" y="7071955"/>
                  </a:lnTo>
                  <a:close/>
                </a:path>
                <a:path w="5671819" h="7071995">
                  <a:moveTo>
                    <a:pt x="3648603" y="6959329"/>
                  </a:moveTo>
                  <a:lnTo>
                    <a:pt x="3535977" y="6846704"/>
                  </a:lnTo>
                  <a:lnTo>
                    <a:pt x="5671801" y="4710879"/>
                  </a:lnTo>
                  <a:lnTo>
                    <a:pt x="5671801" y="4936131"/>
                  </a:lnTo>
                  <a:lnTo>
                    <a:pt x="3648603" y="6959329"/>
                  </a:lnTo>
                  <a:close/>
                </a:path>
              </a:pathLst>
            </a:custGeom>
            <a:solidFill>
              <a:srgbClr val="FFFFFF"/>
            </a:solidFill>
          </p:spPr>
          <p:txBody>
            <a:bodyPr wrap="square" lIns="0" tIns="0" rIns="0" bIns="0" rtlCol="0"/>
            <a:lstStyle/>
            <a:p>
              <a:endParaRPr/>
            </a:p>
          </p:txBody>
        </p:sp>
      </p:grpSp>
      <p:sp>
        <p:nvSpPr>
          <p:cNvPr id="12" name="object 12"/>
          <p:cNvSpPr/>
          <p:nvPr/>
        </p:nvSpPr>
        <p:spPr>
          <a:xfrm>
            <a:off x="0" y="639828"/>
            <a:ext cx="3749040" cy="875030"/>
          </a:xfrm>
          <a:custGeom>
            <a:avLst/>
            <a:gdLst/>
            <a:ahLst/>
            <a:cxnLst/>
            <a:rect l="l" t="t" r="r" b="b"/>
            <a:pathLst>
              <a:path w="3749040" h="875030">
                <a:moveTo>
                  <a:pt x="3663996" y="874896"/>
                </a:moveTo>
                <a:lnTo>
                  <a:pt x="3631019" y="868247"/>
                </a:lnTo>
                <a:lnTo>
                  <a:pt x="3604057" y="850127"/>
                </a:lnTo>
                <a:lnTo>
                  <a:pt x="3585862" y="823277"/>
                </a:lnTo>
                <a:lnTo>
                  <a:pt x="3579185" y="790438"/>
                </a:lnTo>
                <a:lnTo>
                  <a:pt x="3580578" y="774805"/>
                </a:lnTo>
                <a:lnTo>
                  <a:pt x="3584621" y="760391"/>
                </a:lnTo>
                <a:lnTo>
                  <a:pt x="3591111" y="747194"/>
                </a:lnTo>
                <a:lnTo>
                  <a:pt x="3599844" y="735216"/>
                </a:lnTo>
                <a:lnTo>
                  <a:pt x="3005080" y="28152"/>
                </a:lnTo>
                <a:lnTo>
                  <a:pt x="0" y="28152"/>
                </a:lnTo>
                <a:lnTo>
                  <a:pt x="0" y="0"/>
                </a:lnTo>
                <a:lnTo>
                  <a:pt x="3017041" y="0"/>
                </a:lnTo>
                <a:lnTo>
                  <a:pt x="3619416" y="717891"/>
                </a:lnTo>
                <a:lnTo>
                  <a:pt x="3703074" y="717891"/>
                </a:lnTo>
                <a:lnTo>
                  <a:pt x="3722031" y="730343"/>
                </a:lnTo>
                <a:lnTo>
                  <a:pt x="3740873" y="757142"/>
                </a:lnTo>
                <a:lnTo>
                  <a:pt x="3748807" y="790438"/>
                </a:lnTo>
                <a:lnTo>
                  <a:pt x="3742130" y="823277"/>
                </a:lnTo>
                <a:lnTo>
                  <a:pt x="3723934" y="850127"/>
                </a:lnTo>
                <a:lnTo>
                  <a:pt x="3696972" y="868247"/>
                </a:lnTo>
                <a:lnTo>
                  <a:pt x="3663996" y="874896"/>
                </a:lnTo>
                <a:close/>
              </a:path>
              <a:path w="3749040" h="875030">
                <a:moveTo>
                  <a:pt x="3703074" y="717891"/>
                </a:moveTo>
                <a:lnTo>
                  <a:pt x="3619416" y="717891"/>
                </a:lnTo>
                <a:lnTo>
                  <a:pt x="3628947" y="712833"/>
                </a:lnTo>
                <a:lnTo>
                  <a:pt x="3639395" y="709093"/>
                </a:lnTo>
                <a:lnTo>
                  <a:pt x="3650455" y="706776"/>
                </a:lnTo>
                <a:lnTo>
                  <a:pt x="3661821" y="705980"/>
                </a:lnTo>
                <a:lnTo>
                  <a:pt x="3694831" y="712477"/>
                </a:lnTo>
                <a:lnTo>
                  <a:pt x="3703074" y="717891"/>
                </a:lnTo>
                <a:close/>
              </a:path>
            </a:pathLst>
          </a:custGeom>
          <a:solidFill>
            <a:srgbClr val="002629">
              <a:alpha val="68629"/>
            </a:srgbClr>
          </a:solidFill>
        </p:spPr>
        <p:txBody>
          <a:bodyPr wrap="square" lIns="0" tIns="0" rIns="0" bIns="0" rtlCol="0"/>
          <a:lstStyle/>
          <a:p>
            <a:endParaRPr/>
          </a:p>
        </p:txBody>
      </p:sp>
      <p:sp>
        <p:nvSpPr>
          <p:cNvPr id="13" name="object 13"/>
          <p:cNvSpPr/>
          <p:nvPr/>
        </p:nvSpPr>
        <p:spPr>
          <a:xfrm>
            <a:off x="0" y="8034519"/>
            <a:ext cx="2641600" cy="2252980"/>
          </a:xfrm>
          <a:custGeom>
            <a:avLst/>
            <a:gdLst/>
            <a:ahLst/>
            <a:cxnLst/>
            <a:rect l="l" t="t" r="r" b="b"/>
            <a:pathLst>
              <a:path w="2641600" h="2252979">
                <a:moveTo>
                  <a:pt x="2489592" y="2252479"/>
                </a:moveTo>
                <a:lnTo>
                  <a:pt x="2470048" y="2252479"/>
                </a:lnTo>
                <a:lnTo>
                  <a:pt x="2474868" y="2242617"/>
                </a:lnTo>
                <a:lnTo>
                  <a:pt x="2485707" y="2219352"/>
                </a:lnTo>
                <a:lnTo>
                  <a:pt x="2496018" y="2196086"/>
                </a:lnTo>
                <a:lnTo>
                  <a:pt x="2505800" y="2172821"/>
                </a:lnTo>
                <a:lnTo>
                  <a:pt x="2507210" y="2168591"/>
                </a:lnTo>
                <a:lnTo>
                  <a:pt x="2512850" y="2165771"/>
                </a:lnTo>
                <a:lnTo>
                  <a:pt x="2517080" y="2168591"/>
                </a:lnTo>
                <a:lnTo>
                  <a:pt x="2521310" y="2170001"/>
                </a:lnTo>
                <a:lnTo>
                  <a:pt x="2524130" y="2175641"/>
                </a:lnTo>
                <a:lnTo>
                  <a:pt x="2521310" y="2179871"/>
                </a:lnTo>
                <a:lnTo>
                  <a:pt x="2511528" y="2203357"/>
                </a:lnTo>
                <a:lnTo>
                  <a:pt x="2501217" y="2227107"/>
                </a:lnTo>
                <a:lnTo>
                  <a:pt x="2490378" y="2250856"/>
                </a:lnTo>
                <a:lnTo>
                  <a:pt x="2489592" y="2252479"/>
                </a:lnTo>
                <a:close/>
              </a:path>
              <a:path w="2641600" h="2252979">
                <a:moveTo>
                  <a:pt x="2553740" y="2088221"/>
                </a:moveTo>
                <a:lnTo>
                  <a:pt x="2548100" y="2088221"/>
                </a:lnTo>
                <a:lnTo>
                  <a:pt x="2543870" y="2086811"/>
                </a:lnTo>
                <a:lnTo>
                  <a:pt x="2541050" y="2082581"/>
                </a:lnTo>
                <a:lnTo>
                  <a:pt x="2542460" y="2076941"/>
                </a:lnTo>
                <a:lnTo>
                  <a:pt x="2550655" y="2052618"/>
                </a:lnTo>
                <a:lnTo>
                  <a:pt x="2558322" y="2028295"/>
                </a:lnTo>
                <a:lnTo>
                  <a:pt x="2565461" y="2003973"/>
                </a:lnTo>
                <a:lnTo>
                  <a:pt x="2572070" y="1979650"/>
                </a:lnTo>
                <a:lnTo>
                  <a:pt x="2573480" y="1975420"/>
                </a:lnTo>
                <a:lnTo>
                  <a:pt x="2577710" y="1972600"/>
                </a:lnTo>
                <a:lnTo>
                  <a:pt x="2586170" y="1975420"/>
                </a:lnTo>
                <a:lnTo>
                  <a:pt x="2588990" y="1979650"/>
                </a:lnTo>
                <a:lnTo>
                  <a:pt x="2587580" y="1983880"/>
                </a:lnTo>
                <a:lnTo>
                  <a:pt x="2580971" y="2008423"/>
                </a:lnTo>
                <a:lnTo>
                  <a:pt x="2573832" y="2033231"/>
                </a:lnTo>
                <a:lnTo>
                  <a:pt x="2566166" y="2058038"/>
                </a:lnTo>
                <a:lnTo>
                  <a:pt x="2556560" y="2086811"/>
                </a:lnTo>
                <a:lnTo>
                  <a:pt x="2553740" y="2088221"/>
                </a:lnTo>
                <a:close/>
              </a:path>
              <a:path w="2641600" h="2252979">
                <a:moveTo>
                  <a:pt x="2607320" y="1890820"/>
                </a:moveTo>
                <a:lnTo>
                  <a:pt x="2601680" y="1890820"/>
                </a:lnTo>
                <a:lnTo>
                  <a:pt x="2597450" y="1889410"/>
                </a:lnTo>
                <a:lnTo>
                  <a:pt x="2594630" y="1885180"/>
                </a:lnTo>
                <a:lnTo>
                  <a:pt x="2594630" y="1880950"/>
                </a:lnTo>
                <a:lnTo>
                  <a:pt x="2599653" y="1855592"/>
                </a:lnTo>
                <a:lnTo>
                  <a:pt x="2604148" y="1830366"/>
                </a:lnTo>
                <a:lnTo>
                  <a:pt x="2608113" y="1805404"/>
                </a:lnTo>
                <a:lnTo>
                  <a:pt x="2611550" y="1780839"/>
                </a:lnTo>
                <a:lnTo>
                  <a:pt x="2611550" y="1776609"/>
                </a:lnTo>
                <a:lnTo>
                  <a:pt x="2615780" y="1772379"/>
                </a:lnTo>
                <a:lnTo>
                  <a:pt x="2621420" y="1773789"/>
                </a:lnTo>
                <a:lnTo>
                  <a:pt x="2625650" y="1773789"/>
                </a:lnTo>
                <a:lnTo>
                  <a:pt x="2629880" y="1778019"/>
                </a:lnTo>
                <a:lnTo>
                  <a:pt x="2628470" y="1783659"/>
                </a:lnTo>
                <a:lnTo>
                  <a:pt x="2625033" y="1809039"/>
                </a:lnTo>
                <a:lnTo>
                  <a:pt x="2621068" y="1834419"/>
                </a:lnTo>
                <a:lnTo>
                  <a:pt x="2616573" y="1859800"/>
                </a:lnTo>
                <a:lnTo>
                  <a:pt x="2611550" y="1885180"/>
                </a:lnTo>
                <a:lnTo>
                  <a:pt x="2610140" y="1888000"/>
                </a:lnTo>
                <a:lnTo>
                  <a:pt x="2607320" y="1890820"/>
                </a:lnTo>
                <a:close/>
              </a:path>
              <a:path w="2641600" h="2252979">
                <a:moveTo>
                  <a:pt x="2634110" y="1687779"/>
                </a:moveTo>
                <a:lnTo>
                  <a:pt x="2624240" y="1687779"/>
                </a:lnTo>
                <a:lnTo>
                  <a:pt x="2621420" y="1683549"/>
                </a:lnTo>
                <a:lnTo>
                  <a:pt x="2621420" y="1679319"/>
                </a:lnTo>
                <a:lnTo>
                  <a:pt x="2623051" y="1653938"/>
                </a:lnTo>
                <a:lnTo>
                  <a:pt x="2623888" y="1628558"/>
                </a:lnTo>
                <a:lnTo>
                  <a:pt x="2624193" y="1603398"/>
                </a:lnTo>
                <a:lnTo>
                  <a:pt x="2624242" y="1569336"/>
                </a:lnTo>
                <a:lnTo>
                  <a:pt x="2628470" y="1565108"/>
                </a:lnTo>
                <a:lnTo>
                  <a:pt x="2636930" y="1565108"/>
                </a:lnTo>
                <a:lnTo>
                  <a:pt x="2641158" y="1569336"/>
                </a:lnTo>
                <a:lnTo>
                  <a:pt x="2641158" y="1578007"/>
                </a:lnTo>
                <a:lnTo>
                  <a:pt x="2640918" y="1603398"/>
                </a:lnTo>
                <a:lnTo>
                  <a:pt x="2640279" y="1629263"/>
                </a:lnTo>
                <a:lnTo>
                  <a:pt x="2639376" y="1655128"/>
                </a:lnTo>
                <a:lnTo>
                  <a:pt x="2638397" y="1679319"/>
                </a:lnTo>
                <a:lnTo>
                  <a:pt x="2638340" y="1683549"/>
                </a:lnTo>
                <a:lnTo>
                  <a:pt x="2634110" y="1687779"/>
                </a:lnTo>
                <a:close/>
              </a:path>
              <a:path w="2641600" h="2252979">
                <a:moveTo>
                  <a:pt x="2629880" y="1479097"/>
                </a:moveTo>
                <a:lnTo>
                  <a:pt x="2625650" y="1479097"/>
                </a:lnTo>
                <a:lnTo>
                  <a:pt x="2621420" y="1476277"/>
                </a:lnTo>
                <a:lnTo>
                  <a:pt x="2621301" y="1469227"/>
                </a:lnTo>
                <a:lnTo>
                  <a:pt x="2619283" y="1445257"/>
                </a:lnTo>
                <a:lnTo>
                  <a:pt x="2617014" y="1419877"/>
                </a:lnTo>
                <a:lnTo>
                  <a:pt x="2614480" y="1394497"/>
                </a:lnTo>
                <a:lnTo>
                  <a:pt x="2611550" y="1369117"/>
                </a:lnTo>
                <a:lnTo>
                  <a:pt x="2611550" y="1364887"/>
                </a:lnTo>
                <a:lnTo>
                  <a:pt x="2614370" y="1360657"/>
                </a:lnTo>
                <a:lnTo>
                  <a:pt x="2618600" y="1359247"/>
                </a:lnTo>
                <a:lnTo>
                  <a:pt x="2622830" y="1359247"/>
                </a:lnTo>
                <a:lnTo>
                  <a:pt x="2634463" y="1417762"/>
                </a:lnTo>
                <a:lnTo>
                  <a:pt x="2638340" y="1469227"/>
                </a:lnTo>
                <a:lnTo>
                  <a:pt x="2638340" y="1473457"/>
                </a:lnTo>
                <a:lnTo>
                  <a:pt x="2634110" y="1477687"/>
                </a:lnTo>
                <a:lnTo>
                  <a:pt x="2629880" y="1479097"/>
                </a:lnTo>
                <a:close/>
              </a:path>
              <a:path w="2641600" h="2252979">
                <a:moveTo>
                  <a:pt x="2601680" y="1274646"/>
                </a:moveTo>
                <a:lnTo>
                  <a:pt x="2597450" y="1274646"/>
                </a:lnTo>
                <a:lnTo>
                  <a:pt x="2594630" y="1271826"/>
                </a:lnTo>
                <a:lnTo>
                  <a:pt x="2593220" y="1267596"/>
                </a:lnTo>
                <a:lnTo>
                  <a:pt x="2587888" y="1242458"/>
                </a:lnTo>
                <a:lnTo>
                  <a:pt x="2582292" y="1217717"/>
                </a:lnTo>
                <a:lnTo>
                  <a:pt x="2576168" y="1193240"/>
                </a:lnTo>
                <a:lnTo>
                  <a:pt x="2569250" y="1168896"/>
                </a:lnTo>
                <a:lnTo>
                  <a:pt x="2567840" y="1164666"/>
                </a:lnTo>
                <a:lnTo>
                  <a:pt x="2570660" y="1159026"/>
                </a:lnTo>
                <a:lnTo>
                  <a:pt x="2574890" y="1159026"/>
                </a:lnTo>
                <a:lnTo>
                  <a:pt x="2579120" y="1157616"/>
                </a:lnTo>
                <a:lnTo>
                  <a:pt x="2584760" y="1160436"/>
                </a:lnTo>
                <a:lnTo>
                  <a:pt x="2584760" y="1164666"/>
                </a:lnTo>
                <a:lnTo>
                  <a:pt x="2591083" y="1189231"/>
                </a:lnTo>
                <a:lnTo>
                  <a:pt x="2597274" y="1214192"/>
                </a:lnTo>
                <a:lnTo>
                  <a:pt x="2603200" y="1239418"/>
                </a:lnTo>
                <a:lnTo>
                  <a:pt x="2608730" y="1264776"/>
                </a:lnTo>
                <a:lnTo>
                  <a:pt x="2610140" y="1269006"/>
                </a:lnTo>
                <a:lnTo>
                  <a:pt x="2607320" y="1273236"/>
                </a:lnTo>
                <a:lnTo>
                  <a:pt x="2601680" y="1274646"/>
                </a:lnTo>
                <a:close/>
              </a:path>
              <a:path w="2641600" h="2252979">
                <a:moveTo>
                  <a:pt x="2550920" y="1077245"/>
                </a:moveTo>
                <a:lnTo>
                  <a:pt x="2545280" y="1077245"/>
                </a:lnTo>
                <a:lnTo>
                  <a:pt x="2542460" y="1074425"/>
                </a:lnTo>
                <a:lnTo>
                  <a:pt x="2541050" y="1071605"/>
                </a:lnTo>
                <a:lnTo>
                  <a:pt x="2532546" y="1047503"/>
                </a:lnTo>
                <a:lnTo>
                  <a:pt x="2523777" y="1023665"/>
                </a:lnTo>
                <a:lnTo>
                  <a:pt x="2514480" y="999827"/>
                </a:lnTo>
                <a:lnTo>
                  <a:pt x="2504390" y="975725"/>
                </a:lnTo>
                <a:lnTo>
                  <a:pt x="2502980" y="971495"/>
                </a:lnTo>
                <a:lnTo>
                  <a:pt x="2504390" y="965855"/>
                </a:lnTo>
                <a:lnTo>
                  <a:pt x="2512850" y="963035"/>
                </a:lnTo>
                <a:lnTo>
                  <a:pt x="2518490" y="964445"/>
                </a:lnTo>
                <a:lnTo>
                  <a:pt x="2519900" y="968675"/>
                </a:lnTo>
                <a:lnTo>
                  <a:pt x="2529395" y="992182"/>
                </a:lnTo>
                <a:lnTo>
                  <a:pt x="2538758" y="1016086"/>
                </a:lnTo>
                <a:lnTo>
                  <a:pt x="2547857" y="1040255"/>
                </a:lnTo>
                <a:lnTo>
                  <a:pt x="2556560" y="1064555"/>
                </a:lnTo>
                <a:lnTo>
                  <a:pt x="2557970" y="1068785"/>
                </a:lnTo>
                <a:lnTo>
                  <a:pt x="2555150" y="1074425"/>
                </a:lnTo>
                <a:lnTo>
                  <a:pt x="2550920" y="1075835"/>
                </a:lnTo>
                <a:lnTo>
                  <a:pt x="2550920" y="1077245"/>
                </a:lnTo>
                <a:close/>
              </a:path>
              <a:path w="2641600" h="2252979">
                <a:moveTo>
                  <a:pt x="2471959" y="888304"/>
                </a:moveTo>
                <a:lnTo>
                  <a:pt x="2467729" y="888304"/>
                </a:lnTo>
                <a:lnTo>
                  <a:pt x="2464909" y="886894"/>
                </a:lnTo>
                <a:lnTo>
                  <a:pt x="2463499" y="884074"/>
                </a:lnTo>
                <a:lnTo>
                  <a:pt x="2440058" y="838954"/>
                </a:lnTo>
                <a:lnTo>
                  <a:pt x="2428007" y="816262"/>
                </a:lnTo>
                <a:lnTo>
                  <a:pt x="2415559" y="793834"/>
                </a:lnTo>
                <a:lnTo>
                  <a:pt x="2412739" y="789604"/>
                </a:lnTo>
                <a:lnTo>
                  <a:pt x="2414149" y="783964"/>
                </a:lnTo>
                <a:lnTo>
                  <a:pt x="2418379" y="782554"/>
                </a:lnTo>
                <a:lnTo>
                  <a:pt x="2422609" y="779734"/>
                </a:lnTo>
                <a:lnTo>
                  <a:pt x="2428249" y="781144"/>
                </a:lnTo>
                <a:lnTo>
                  <a:pt x="2429659" y="785374"/>
                </a:lnTo>
                <a:lnTo>
                  <a:pt x="2442327" y="807802"/>
                </a:lnTo>
                <a:lnTo>
                  <a:pt x="2454863" y="830494"/>
                </a:lnTo>
                <a:lnTo>
                  <a:pt x="2467135" y="853186"/>
                </a:lnTo>
                <a:lnTo>
                  <a:pt x="2479009" y="875614"/>
                </a:lnTo>
                <a:lnTo>
                  <a:pt x="2480419" y="879844"/>
                </a:lnTo>
                <a:lnTo>
                  <a:pt x="2479009" y="885484"/>
                </a:lnTo>
                <a:lnTo>
                  <a:pt x="2474779" y="886894"/>
                </a:lnTo>
                <a:lnTo>
                  <a:pt x="2471959" y="888304"/>
                </a:lnTo>
                <a:close/>
              </a:path>
              <a:path w="2641600" h="2252979">
                <a:moveTo>
                  <a:pt x="2370439" y="710643"/>
                </a:moveTo>
                <a:lnTo>
                  <a:pt x="2364799" y="710643"/>
                </a:lnTo>
                <a:lnTo>
                  <a:pt x="2361979" y="709233"/>
                </a:lnTo>
                <a:lnTo>
                  <a:pt x="2360569" y="706413"/>
                </a:lnTo>
                <a:lnTo>
                  <a:pt x="2346359" y="685285"/>
                </a:lnTo>
                <a:lnTo>
                  <a:pt x="2331487" y="664289"/>
                </a:lnTo>
                <a:lnTo>
                  <a:pt x="2316352" y="643558"/>
                </a:lnTo>
                <a:lnTo>
                  <a:pt x="2301348" y="623223"/>
                </a:lnTo>
                <a:lnTo>
                  <a:pt x="2298528" y="618993"/>
                </a:lnTo>
                <a:lnTo>
                  <a:pt x="2298528" y="614763"/>
                </a:lnTo>
                <a:lnTo>
                  <a:pt x="2306988" y="609123"/>
                </a:lnTo>
                <a:lnTo>
                  <a:pt x="2311218" y="609123"/>
                </a:lnTo>
                <a:lnTo>
                  <a:pt x="2314039" y="613353"/>
                </a:lnTo>
                <a:lnTo>
                  <a:pt x="2329659" y="633688"/>
                </a:lnTo>
                <a:lnTo>
                  <a:pt x="2344882" y="654419"/>
                </a:lnTo>
                <a:lnTo>
                  <a:pt x="2359842" y="675415"/>
                </a:lnTo>
                <a:lnTo>
                  <a:pt x="2374669" y="696543"/>
                </a:lnTo>
                <a:lnTo>
                  <a:pt x="2377489" y="700773"/>
                </a:lnTo>
                <a:lnTo>
                  <a:pt x="2376079" y="706413"/>
                </a:lnTo>
                <a:lnTo>
                  <a:pt x="2371849" y="707823"/>
                </a:lnTo>
                <a:lnTo>
                  <a:pt x="2370439" y="710643"/>
                </a:lnTo>
                <a:close/>
              </a:path>
              <a:path w="2641600" h="2252979">
                <a:moveTo>
                  <a:pt x="2246358" y="548492"/>
                </a:moveTo>
                <a:lnTo>
                  <a:pt x="2239308" y="548492"/>
                </a:lnTo>
                <a:lnTo>
                  <a:pt x="2237898" y="547082"/>
                </a:lnTo>
                <a:lnTo>
                  <a:pt x="2235078" y="545672"/>
                </a:lnTo>
                <a:lnTo>
                  <a:pt x="2200357" y="507778"/>
                </a:lnTo>
                <a:lnTo>
                  <a:pt x="2164578" y="470942"/>
                </a:lnTo>
                <a:lnTo>
                  <a:pt x="2161758" y="468122"/>
                </a:lnTo>
                <a:lnTo>
                  <a:pt x="2161758" y="462482"/>
                </a:lnTo>
                <a:lnTo>
                  <a:pt x="2164578" y="458252"/>
                </a:lnTo>
                <a:lnTo>
                  <a:pt x="2167398" y="455432"/>
                </a:lnTo>
                <a:lnTo>
                  <a:pt x="2173038" y="455432"/>
                </a:lnTo>
                <a:lnTo>
                  <a:pt x="2213047" y="495088"/>
                </a:lnTo>
                <a:lnTo>
                  <a:pt x="2247768" y="532982"/>
                </a:lnTo>
                <a:lnTo>
                  <a:pt x="2250588" y="535802"/>
                </a:lnTo>
                <a:lnTo>
                  <a:pt x="2250588" y="541442"/>
                </a:lnTo>
                <a:lnTo>
                  <a:pt x="2246358" y="545672"/>
                </a:lnTo>
                <a:lnTo>
                  <a:pt x="2246358" y="548492"/>
                </a:lnTo>
                <a:close/>
              </a:path>
              <a:path w="2641600" h="2252979">
                <a:moveTo>
                  <a:pt x="0" y="438545"/>
                </a:moveTo>
                <a:lnTo>
                  <a:pt x="0" y="413955"/>
                </a:lnTo>
                <a:lnTo>
                  <a:pt x="5173" y="409144"/>
                </a:lnTo>
                <a:lnTo>
                  <a:pt x="24186" y="391981"/>
                </a:lnTo>
                <a:lnTo>
                  <a:pt x="28416" y="389161"/>
                </a:lnTo>
                <a:lnTo>
                  <a:pt x="32646" y="389161"/>
                </a:lnTo>
                <a:lnTo>
                  <a:pt x="39696" y="396211"/>
                </a:lnTo>
                <a:lnTo>
                  <a:pt x="39696" y="401852"/>
                </a:lnTo>
                <a:lnTo>
                  <a:pt x="35466" y="406082"/>
                </a:lnTo>
                <a:lnTo>
                  <a:pt x="16453" y="423244"/>
                </a:lnTo>
                <a:lnTo>
                  <a:pt x="0" y="438545"/>
                </a:lnTo>
                <a:close/>
              </a:path>
              <a:path w="2641600" h="2252979">
                <a:moveTo>
                  <a:pt x="2098307" y="404672"/>
                </a:moveTo>
                <a:lnTo>
                  <a:pt x="2092667" y="404672"/>
                </a:lnTo>
                <a:lnTo>
                  <a:pt x="2091257" y="403262"/>
                </a:lnTo>
                <a:lnTo>
                  <a:pt x="2071980" y="386584"/>
                </a:lnTo>
                <a:lnTo>
                  <a:pt x="2052306" y="370303"/>
                </a:lnTo>
                <a:lnTo>
                  <a:pt x="2032367" y="354286"/>
                </a:lnTo>
                <a:lnTo>
                  <a:pt x="2012297" y="338401"/>
                </a:lnTo>
                <a:lnTo>
                  <a:pt x="2008067" y="335581"/>
                </a:lnTo>
                <a:lnTo>
                  <a:pt x="2008067" y="329941"/>
                </a:lnTo>
                <a:lnTo>
                  <a:pt x="2010887" y="327121"/>
                </a:lnTo>
                <a:lnTo>
                  <a:pt x="2013707" y="322891"/>
                </a:lnTo>
                <a:lnTo>
                  <a:pt x="2019347" y="322891"/>
                </a:lnTo>
                <a:lnTo>
                  <a:pt x="2022167" y="325711"/>
                </a:lnTo>
                <a:lnTo>
                  <a:pt x="2062352" y="357613"/>
                </a:lnTo>
                <a:lnTo>
                  <a:pt x="2082445" y="373894"/>
                </a:lnTo>
                <a:lnTo>
                  <a:pt x="2102537" y="390571"/>
                </a:lnTo>
                <a:lnTo>
                  <a:pt x="2106767" y="393391"/>
                </a:lnTo>
                <a:lnTo>
                  <a:pt x="2106767" y="399032"/>
                </a:lnTo>
                <a:lnTo>
                  <a:pt x="2103947" y="403262"/>
                </a:lnTo>
                <a:lnTo>
                  <a:pt x="2101127" y="403262"/>
                </a:lnTo>
                <a:lnTo>
                  <a:pt x="2098307" y="404672"/>
                </a:lnTo>
                <a:close/>
              </a:path>
              <a:path w="2641600" h="2252979">
                <a:moveTo>
                  <a:pt x="113016" y="342631"/>
                </a:moveTo>
                <a:lnTo>
                  <a:pt x="105966" y="342631"/>
                </a:lnTo>
                <a:lnTo>
                  <a:pt x="103146" y="341221"/>
                </a:lnTo>
                <a:lnTo>
                  <a:pt x="101736" y="339811"/>
                </a:lnTo>
                <a:lnTo>
                  <a:pt x="98916" y="335581"/>
                </a:lnTo>
                <a:lnTo>
                  <a:pt x="98916" y="331351"/>
                </a:lnTo>
                <a:lnTo>
                  <a:pt x="103146" y="328531"/>
                </a:lnTo>
                <a:lnTo>
                  <a:pt x="123481" y="312911"/>
                </a:lnTo>
                <a:lnTo>
                  <a:pt x="144213" y="297687"/>
                </a:lnTo>
                <a:lnTo>
                  <a:pt x="165209" y="282728"/>
                </a:lnTo>
                <a:lnTo>
                  <a:pt x="186337" y="267901"/>
                </a:lnTo>
                <a:lnTo>
                  <a:pt x="190567" y="265081"/>
                </a:lnTo>
                <a:lnTo>
                  <a:pt x="196207" y="266491"/>
                </a:lnTo>
                <a:lnTo>
                  <a:pt x="197617" y="270721"/>
                </a:lnTo>
                <a:lnTo>
                  <a:pt x="200437" y="274951"/>
                </a:lnTo>
                <a:lnTo>
                  <a:pt x="199027" y="280591"/>
                </a:lnTo>
                <a:lnTo>
                  <a:pt x="194797" y="282001"/>
                </a:lnTo>
                <a:lnTo>
                  <a:pt x="173669" y="296211"/>
                </a:lnTo>
                <a:lnTo>
                  <a:pt x="152673" y="311082"/>
                </a:lnTo>
                <a:lnTo>
                  <a:pt x="111606" y="341221"/>
                </a:lnTo>
                <a:lnTo>
                  <a:pt x="113016" y="342631"/>
                </a:lnTo>
                <a:close/>
              </a:path>
              <a:path w="2641600" h="2252979">
                <a:moveTo>
                  <a:pt x="1936156" y="279181"/>
                </a:moveTo>
                <a:lnTo>
                  <a:pt x="1930516" y="279181"/>
                </a:lnTo>
                <a:lnTo>
                  <a:pt x="1929106" y="277771"/>
                </a:lnTo>
                <a:lnTo>
                  <a:pt x="1907714" y="264045"/>
                </a:lnTo>
                <a:lnTo>
                  <a:pt x="1885925" y="250452"/>
                </a:lnTo>
                <a:lnTo>
                  <a:pt x="1863871" y="237123"/>
                </a:lnTo>
                <a:lnTo>
                  <a:pt x="1841686" y="224191"/>
                </a:lnTo>
                <a:lnTo>
                  <a:pt x="1837456" y="221371"/>
                </a:lnTo>
                <a:lnTo>
                  <a:pt x="1836046" y="217141"/>
                </a:lnTo>
                <a:lnTo>
                  <a:pt x="1841686" y="208680"/>
                </a:lnTo>
                <a:lnTo>
                  <a:pt x="1845916" y="207270"/>
                </a:lnTo>
                <a:lnTo>
                  <a:pt x="1850146" y="210090"/>
                </a:lnTo>
                <a:lnTo>
                  <a:pt x="1872332" y="223045"/>
                </a:lnTo>
                <a:lnTo>
                  <a:pt x="1894385" y="236528"/>
                </a:lnTo>
                <a:lnTo>
                  <a:pt x="1916174" y="250540"/>
                </a:lnTo>
                <a:lnTo>
                  <a:pt x="1937566" y="265081"/>
                </a:lnTo>
                <a:lnTo>
                  <a:pt x="1941796" y="267901"/>
                </a:lnTo>
                <a:lnTo>
                  <a:pt x="1943206" y="273541"/>
                </a:lnTo>
                <a:lnTo>
                  <a:pt x="1938976" y="277771"/>
                </a:lnTo>
                <a:lnTo>
                  <a:pt x="1936156" y="279181"/>
                </a:lnTo>
                <a:close/>
              </a:path>
              <a:path w="2641600" h="2252979">
                <a:moveTo>
                  <a:pt x="282217" y="228421"/>
                </a:moveTo>
                <a:lnTo>
                  <a:pt x="276577" y="228421"/>
                </a:lnTo>
                <a:lnTo>
                  <a:pt x="273757" y="227011"/>
                </a:lnTo>
                <a:lnTo>
                  <a:pt x="272347" y="224191"/>
                </a:lnTo>
                <a:lnTo>
                  <a:pt x="269527" y="219961"/>
                </a:lnTo>
                <a:lnTo>
                  <a:pt x="270937" y="214320"/>
                </a:lnTo>
                <a:lnTo>
                  <a:pt x="275167" y="212910"/>
                </a:lnTo>
                <a:lnTo>
                  <a:pt x="297595" y="200242"/>
                </a:lnTo>
                <a:lnTo>
                  <a:pt x="320288" y="187707"/>
                </a:lnTo>
                <a:lnTo>
                  <a:pt x="342980" y="175435"/>
                </a:lnTo>
                <a:lnTo>
                  <a:pt x="365408" y="163560"/>
                </a:lnTo>
                <a:lnTo>
                  <a:pt x="369638" y="162150"/>
                </a:lnTo>
                <a:lnTo>
                  <a:pt x="375278" y="163560"/>
                </a:lnTo>
                <a:lnTo>
                  <a:pt x="378098" y="172020"/>
                </a:lnTo>
                <a:lnTo>
                  <a:pt x="376688" y="177660"/>
                </a:lnTo>
                <a:lnTo>
                  <a:pt x="372458" y="179070"/>
                </a:lnTo>
                <a:lnTo>
                  <a:pt x="349435" y="190725"/>
                </a:lnTo>
                <a:lnTo>
                  <a:pt x="326809" y="202512"/>
                </a:lnTo>
                <a:lnTo>
                  <a:pt x="304447" y="214563"/>
                </a:lnTo>
                <a:lnTo>
                  <a:pt x="282217" y="227011"/>
                </a:lnTo>
                <a:lnTo>
                  <a:pt x="282217" y="228421"/>
                </a:lnTo>
                <a:close/>
              </a:path>
              <a:path w="2641600" h="2252979">
                <a:moveTo>
                  <a:pt x="1758495" y="177660"/>
                </a:moveTo>
                <a:lnTo>
                  <a:pt x="1752855" y="177660"/>
                </a:lnTo>
                <a:lnTo>
                  <a:pt x="1751445" y="176250"/>
                </a:lnTo>
                <a:lnTo>
                  <a:pt x="1728180" y="164882"/>
                </a:lnTo>
                <a:lnTo>
                  <a:pt x="1704915" y="154043"/>
                </a:lnTo>
                <a:lnTo>
                  <a:pt x="1681650" y="143732"/>
                </a:lnTo>
                <a:lnTo>
                  <a:pt x="1658385" y="133950"/>
                </a:lnTo>
                <a:lnTo>
                  <a:pt x="1654155" y="132540"/>
                </a:lnTo>
                <a:lnTo>
                  <a:pt x="1651335" y="126900"/>
                </a:lnTo>
                <a:lnTo>
                  <a:pt x="1654155" y="122670"/>
                </a:lnTo>
                <a:lnTo>
                  <a:pt x="1655565" y="118440"/>
                </a:lnTo>
                <a:lnTo>
                  <a:pt x="1661205" y="115620"/>
                </a:lnTo>
                <a:lnTo>
                  <a:pt x="1665435" y="118440"/>
                </a:lnTo>
                <a:lnTo>
                  <a:pt x="1688920" y="128222"/>
                </a:lnTo>
                <a:lnTo>
                  <a:pt x="1712670" y="138533"/>
                </a:lnTo>
                <a:lnTo>
                  <a:pt x="1736420" y="149372"/>
                </a:lnTo>
                <a:lnTo>
                  <a:pt x="1759905" y="160740"/>
                </a:lnTo>
                <a:lnTo>
                  <a:pt x="1764135" y="162150"/>
                </a:lnTo>
                <a:lnTo>
                  <a:pt x="1765545" y="167790"/>
                </a:lnTo>
                <a:lnTo>
                  <a:pt x="1764135" y="172020"/>
                </a:lnTo>
                <a:lnTo>
                  <a:pt x="1762725" y="174840"/>
                </a:lnTo>
                <a:lnTo>
                  <a:pt x="1758495" y="177660"/>
                </a:lnTo>
                <a:close/>
              </a:path>
              <a:path w="2641600" h="2252979">
                <a:moveTo>
                  <a:pt x="464108" y="136770"/>
                </a:moveTo>
                <a:lnTo>
                  <a:pt x="459878" y="136770"/>
                </a:lnTo>
                <a:lnTo>
                  <a:pt x="455648" y="135360"/>
                </a:lnTo>
                <a:lnTo>
                  <a:pt x="452828" y="126900"/>
                </a:lnTo>
                <a:lnTo>
                  <a:pt x="454238" y="121260"/>
                </a:lnTo>
                <a:lnTo>
                  <a:pt x="458468" y="119850"/>
                </a:lnTo>
                <a:lnTo>
                  <a:pt x="481976" y="110354"/>
                </a:lnTo>
                <a:lnTo>
                  <a:pt x="505880" y="100991"/>
                </a:lnTo>
                <a:lnTo>
                  <a:pt x="530048" y="91892"/>
                </a:lnTo>
                <a:lnTo>
                  <a:pt x="554349" y="83190"/>
                </a:lnTo>
                <a:lnTo>
                  <a:pt x="558579" y="81780"/>
                </a:lnTo>
                <a:lnTo>
                  <a:pt x="564219" y="84600"/>
                </a:lnTo>
                <a:lnTo>
                  <a:pt x="567039" y="93060"/>
                </a:lnTo>
                <a:lnTo>
                  <a:pt x="564219" y="98700"/>
                </a:lnTo>
                <a:lnTo>
                  <a:pt x="559989" y="100110"/>
                </a:lnTo>
                <a:lnTo>
                  <a:pt x="535887" y="108614"/>
                </a:lnTo>
                <a:lnTo>
                  <a:pt x="512049" y="117382"/>
                </a:lnTo>
                <a:lnTo>
                  <a:pt x="488211" y="126680"/>
                </a:lnTo>
                <a:lnTo>
                  <a:pt x="464108" y="136770"/>
                </a:lnTo>
                <a:close/>
              </a:path>
              <a:path w="2641600" h="2252979">
                <a:moveTo>
                  <a:pt x="1569554" y="98700"/>
                </a:moveTo>
                <a:lnTo>
                  <a:pt x="1563914" y="98700"/>
                </a:lnTo>
                <a:lnTo>
                  <a:pt x="1539592" y="90504"/>
                </a:lnTo>
                <a:lnTo>
                  <a:pt x="1515269" y="82837"/>
                </a:lnTo>
                <a:lnTo>
                  <a:pt x="1490946" y="75699"/>
                </a:lnTo>
                <a:lnTo>
                  <a:pt x="1466624" y="69090"/>
                </a:lnTo>
                <a:lnTo>
                  <a:pt x="1462394" y="67680"/>
                </a:lnTo>
                <a:lnTo>
                  <a:pt x="1459574" y="63450"/>
                </a:lnTo>
                <a:lnTo>
                  <a:pt x="1462394" y="54990"/>
                </a:lnTo>
                <a:lnTo>
                  <a:pt x="1466624" y="52170"/>
                </a:lnTo>
                <a:lnTo>
                  <a:pt x="1470854" y="53580"/>
                </a:lnTo>
                <a:lnTo>
                  <a:pt x="1495397" y="60189"/>
                </a:lnTo>
                <a:lnTo>
                  <a:pt x="1520204" y="67327"/>
                </a:lnTo>
                <a:lnTo>
                  <a:pt x="1545011" y="74994"/>
                </a:lnTo>
                <a:lnTo>
                  <a:pt x="1573784" y="84600"/>
                </a:lnTo>
                <a:lnTo>
                  <a:pt x="1576604" y="88830"/>
                </a:lnTo>
                <a:lnTo>
                  <a:pt x="1575194" y="94470"/>
                </a:lnTo>
                <a:lnTo>
                  <a:pt x="1572374" y="97290"/>
                </a:lnTo>
                <a:lnTo>
                  <a:pt x="1569554" y="98700"/>
                </a:lnTo>
                <a:close/>
              </a:path>
              <a:path w="2641600" h="2252979">
                <a:moveTo>
                  <a:pt x="657279" y="71910"/>
                </a:moveTo>
                <a:lnTo>
                  <a:pt x="658689" y="70500"/>
                </a:lnTo>
                <a:lnTo>
                  <a:pt x="651639" y="70500"/>
                </a:lnTo>
                <a:lnTo>
                  <a:pt x="648819" y="67680"/>
                </a:lnTo>
                <a:lnTo>
                  <a:pt x="647409" y="64860"/>
                </a:lnTo>
                <a:lnTo>
                  <a:pt x="645999" y="60630"/>
                </a:lnTo>
                <a:lnTo>
                  <a:pt x="648819" y="54990"/>
                </a:lnTo>
                <a:lnTo>
                  <a:pt x="653049" y="54990"/>
                </a:lnTo>
                <a:lnTo>
                  <a:pt x="702576" y="42476"/>
                </a:lnTo>
                <a:lnTo>
                  <a:pt x="727802" y="36549"/>
                </a:lnTo>
                <a:lnTo>
                  <a:pt x="753160" y="31019"/>
                </a:lnTo>
                <a:lnTo>
                  <a:pt x="757390" y="29609"/>
                </a:lnTo>
                <a:lnTo>
                  <a:pt x="761620" y="32429"/>
                </a:lnTo>
                <a:lnTo>
                  <a:pt x="763030" y="38070"/>
                </a:lnTo>
                <a:lnTo>
                  <a:pt x="764440" y="42300"/>
                </a:lnTo>
                <a:lnTo>
                  <a:pt x="761620" y="46530"/>
                </a:lnTo>
                <a:lnTo>
                  <a:pt x="755980" y="47940"/>
                </a:lnTo>
                <a:lnTo>
                  <a:pt x="730842" y="53271"/>
                </a:lnTo>
                <a:lnTo>
                  <a:pt x="706101" y="58867"/>
                </a:lnTo>
                <a:lnTo>
                  <a:pt x="681624" y="64992"/>
                </a:lnTo>
                <a:lnTo>
                  <a:pt x="657279" y="71910"/>
                </a:lnTo>
                <a:close/>
              </a:path>
              <a:path w="2641600" h="2252979">
                <a:moveTo>
                  <a:pt x="1372153" y="46530"/>
                </a:moveTo>
                <a:lnTo>
                  <a:pt x="1366513" y="46530"/>
                </a:lnTo>
                <a:lnTo>
                  <a:pt x="1341155" y="41705"/>
                </a:lnTo>
                <a:lnTo>
                  <a:pt x="1266403" y="29609"/>
                </a:lnTo>
                <a:lnTo>
                  <a:pt x="1262173" y="29609"/>
                </a:lnTo>
                <a:lnTo>
                  <a:pt x="1257943" y="25379"/>
                </a:lnTo>
                <a:lnTo>
                  <a:pt x="1259265" y="20092"/>
                </a:lnTo>
                <a:lnTo>
                  <a:pt x="1259353" y="15509"/>
                </a:lnTo>
                <a:lnTo>
                  <a:pt x="1263583" y="11279"/>
                </a:lnTo>
                <a:lnTo>
                  <a:pt x="1269223" y="12689"/>
                </a:lnTo>
                <a:lnTo>
                  <a:pt x="1294603" y="16126"/>
                </a:lnTo>
                <a:lnTo>
                  <a:pt x="1345363" y="24586"/>
                </a:lnTo>
                <a:lnTo>
                  <a:pt x="1377793" y="35250"/>
                </a:lnTo>
                <a:lnTo>
                  <a:pt x="1377793" y="39480"/>
                </a:lnTo>
                <a:lnTo>
                  <a:pt x="1374973" y="43710"/>
                </a:lnTo>
                <a:lnTo>
                  <a:pt x="1372153" y="46530"/>
                </a:lnTo>
                <a:close/>
              </a:path>
              <a:path w="2641600" h="2252979">
                <a:moveTo>
                  <a:pt x="857500" y="31019"/>
                </a:moveTo>
                <a:lnTo>
                  <a:pt x="853270" y="31019"/>
                </a:lnTo>
                <a:lnTo>
                  <a:pt x="849040" y="28199"/>
                </a:lnTo>
                <a:lnTo>
                  <a:pt x="849040" y="19739"/>
                </a:lnTo>
                <a:lnTo>
                  <a:pt x="851860" y="15509"/>
                </a:lnTo>
                <a:lnTo>
                  <a:pt x="907556" y="8107"/>
                </a:lnTo>
                <a:lnTo>
                  <a:pt x="959021" y="4229"/>
                </a:lnTo>
                <a:lnTo>
                  <a:pt x="963251" y="4229"/>
                </a:lnTo>
                <a:lnTo>
                  <a:pt x="967481" y="7049"/>
                </a:lnTo>
                <a:lnTo>
                  <a:pt x="967481" y="16919"/>
                </a:lnTo>
                <a:lnTo>
                  <a:pt x="964661" y="21149"/>
                </a:lnTo>
                <a:lnTo>
                  <a:pt x="959021" y="21149"/>
                </a:lnTo>
                <a:lnTo>
                  <a:pt x="934434" y="22692"/>
                </a:lnTo>
                <a:lnTo>
                  <a:pt x="909318" y="25027"/>
                </a:lnTo>
                <a:lnTo>
                  <a:pt x="857500" y="31019"/>
                </a:lnTo>
                <a:close/>
              </a:path>
              <a:path w="2641600" h="2252979">
                <a:moveTo>
                  <a:pt x="1169112" y="19739"/>
                </a:moveTo>
                <a:lnTo>
                  <a:pt x="1164882" y="19739"/>
                </a:lnTo>
                <a:lnTo>
                  <a:pt x="1114827" y="17801"/>
                </a:lnTo>
                <a:lnTo>
                  <a:pt x="1089931" y="17162"/>
                </a:lnTo>
                <a:lnTo>
                  <a:pt x="1064772" y="16919"/>
                </a:lnTo>
                <a:lnTo>
                  <a:pt x="1057722" y="16919"/>
                </a:lnTo>
                <a:lnTo>
                  <a:pt x="1053492" y="12689"/>
                </a:lnTo>
                <a:lnTo>
                  <a:pt x="1053492" y="4229"/>
                </a:lnTo>
                <a:lnTo>
                  <a:pt x="1057721" y="0"/>
                </a:lnTo>
                <a:lnTo>
                  <a:pt x="1064791" y="0"/>
                </a:lnTo>
                <a:lnTo>
                  <a:pt x="1090130" y="242"/>
                </a:lnTo>
                <a:lnTo>
                  <a:pt x="1115356" y="881"/>
                </a:lnTo>
                <a:lnTo>
                  <a:pt x="1164882" y="2819"/>
                </a:lnTo>
                <a:lnTo>
                  <a:pt x="1169112" y="2819"/>
                </a:lnTo>
                <a:lnTo>
                  <a:pt x="1173342" y="7049"/>
                </a:lnTo>
                <a:lnTo>
                  <a:pt x="1173342" y="16919"/>
                </a:lnTo>
                <a:lnTo>
                  <a:pt x="1169112" y="19739"/>
                </a:lnTo>
                <a:close/>
              </a:path>
            </a:pathLst>
          </a:custGeom>
          <a:solidFill>
            <a:srgbClr val="000000">
              <a:alpha val="68629"/>
            </a:srgbClr>
          </a:solidFill>
        </p:spPr>
        <p:txBody>
          <a:bodyPr wrap="square" lIns="0" tIns="0" rIns="0" bIns="0" rtlCol="0"/>
          <a:lstStyle/>
          <a:p>
            <a:endParaRPr/>
          </a:p>
        </p:txBody>
      </p:sp>
      <p:sp>
        <p:nvSpPr>
          <p:cNvPr id="14" name="object 14"/>
          <p:cNvSpPr txBox="1"/>
          <p:nvPr/>
        </p:nvSpPr>
        <p:spPr>
          <a:xfrm>
            <a:off x="1016000" y="2070379"/>
            <a:ext cx="10494010" cy="6289040"/>
          </a:xfrm>
          <a:prstGeom prst="rect">
            <a:avLst/>
          </a:prstGeom>
        </p:spPr>
        <p:txBody>
          <a:bodyPr vert="horz" wrap="square" lIns="0" tIns="12700" rIns="0" bIns="0" rtlCol="0">
            <a:spAutoFit/>
          </a:bodyPr>
          <a:lstStyle/>
          <a:p>
            <a:pPr marL="12700">
              <a:lnSpc>
                <a:spcPct val="100000"/>
              </a:lnSpc>
              <a:spcBef>
                <a:spcPts val="100"/>
              </a:spcBef>
            </a:pPr>
            <a:r>
              <a:rPr sz="6600" b="1" spc="110" dirty="0">
                <a:latin typeface="Algerian" pitchFamily="82" charset="0"/>
                <a:cs typeface="Arial"/>
              </a:rPr>
              <a:t>PRIVACY</a:t>
            </a:r>
            <a:endParaRPr sz="6600" dirty="0">
              <a:latin typeface="Algerian" pitchFamily="82" charset="0"/>
              <a:cs typeface="Arial"/>
            </a:endParaRPr>
          </a:p>
          <a:p>
            <a:pPr marL="1773555" marR="4307205" indent="-960755">
              <a:lnSpc>
                <a:spcPct val="174200"/>
              </a:lnSpc>
            </a:pPr>
            <a:r>
              <a:rPr sz="6600" b="1" spc="-204" dirty="0">
                <a:solidFill>
                  <a:srgbClr val="FFB000"/>
                </a:solidFill>
                <a:latin typeface="Algerian" pitchFamily="82" charset="0"/>
                <a:cs typeface="Arial"/>
              </a:rPr>
              <a:t>PRESERVING  </a:t>
            </a:r>
            <a:r>
              <a:rPr sz="6600" b="1" spc="-795" dirty="0">
                <a:latin typeface="Algerian" pitchFamily="82" charset="0"/>
                <a:cs typeface="Arial"/>
              </a:rPr>
              <a:t>L</a:t>
            </a:r>
            <a:r>
              <a:rPr sz="6600" b="1" spc="60" dirty="0">
                <a:latin typeface="Algerian" pitchFamily="82" charset="0"/>
                <a:cs typeface="Arial"/>
              </a:rPr>
              <a:t>O</a:t>
            </a:r>
            <a:r>
              <a:rPr sz="6600" b="1" spc="235" dirty="0">
                <a:latin typeface="Algerian" pitchFamily="82" charset="0"/>
                <a:cs typeface="Arial"/>
              </a:rPr>
              <a:t>C</a:t>
            </a:r>
            <a:r>
              <a:rPr sz="6600" b="1" spc="215" dirty="0">
                <a:latin typeface="Algerian" pitchFamily="82" charset="0"/>
                <a:cs typeface="Arial"/>
              </a:rPr>
              <a:t>A</a:t>
            </a:r>
            <a:r>
              <a:rPr sz="6600" b="1" spc="-50" dirty="0">
                <a:latin typeface="Algerian" pitchFamily="82" charset="0"/>
                <a:cs typeface="Arial"/>
              </a:rPr>
              <a:t>T</a:t>
            </a:r>
            <a:r>
              <a:rPr sz="6600" b="1" spc="195" dirty="0">
                <a:latin typeface="Algerian" pitchFamily="82" charset="0"/>
                <a:cs typeface="Arial"/>
              </a:rPr>
              <a:t>I</a:t>
            </a:r>
            <a:r>
              <a:rPr sz="6600" b="1" spc="60" dirty="0">
                <a:latin typeface="Algerian" pitchFamily="82" charset="0"/>
                <a:cs typeface="Arial"/>
              </a:rPr>
              <a:t>O</a:t>
            </a:r>
            <a:r>
              <a:rPr sz="6600" b="1" spc="280" dirty="0">
                <a:latin typeface="Algerian" pitchFamily="82" charset="0"/>
                <a:cs typeface="Arial"/>
              </a:rPr>
              <a:t>N</a:t>
            </a:r>
            <a:endParaRPr sz="6600" dirty="0">
              <a:latin typeface="Algerian" pitchFamily="82" charset="0"/>
              <a:cs typeface="Arial"/>
            </a:endParaRPr>
          </a:p>
          <a:p>
            <a:pPr marL="2893695">
              <a:lnSpc>
                <a:spcPct val="100000"/>
              </a:lnSpc>
              <a:spcBef>
                <a:spcPts val="5880"/>
              </a:spcBef>
            </a:pPr>
            <a:r>
              <a:rPr sz="6600" b="1" spc="114" dirty="0">
                <a:solidFill>
                  <a:srgbClr val="FFB000"/>
                </a:solidFill>
                <a:latin typeface="Algerian" pitchFamily="82" charset="0"/>
                <a:cs typeface="Arial"/>
              </a:rPr>
              <a:t>DATA</a:t>
            </a:r>
            <a:r>
              <a:rPr sz="6600" b="1" spc="-640" dirty="0">
                <a:solidFill>
                  <a:srgbClr val="FFB000"/>
                </a:solidFill>
                <a:latin typeface="Algerian" pitchFamily="82" charset="0"/>
                <a:cs typeface="Arial"/>
              </a:rPr>
              <a:t> </a:t>
            </a:r>
            <a:r>
              <a:rPr sz="6600" b="1" spc="-105" dirty="0">
                <a:solidFill>
                  <a:srgbClr val="FFB000"/>
                </a:solidFill>
                <a:latin typeface="Algerian" pitchFamily="82" charset="0"/>
                <a:cs typeface="Arial"/>
              </a:rPr>
              <a:t>PUBLISHING</a:t>
            </a:r>
            <a:endParaRPr sz="6600" dirty="0">
              <a:latin typeface="Algerian" pitchFamily="82" charset="0"/>
              <a:cs typeface="Arial"/>
            </a:endParaRPr>
          </a:p>
        </p:txBody>
      </p:sp>
    </p:spTree>
  </p:cSld>
  <p:clrMapOvr>
    <a:masterClrMapping/>
  </p:clrMapOvr>
  <p:transition>
    <p:zo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4184" y="463618"/>
            <a:ext cx="7674016" cy="551433"/>
          </a:xfrm>
          <a:prstGeom prst="rect">
            <a:avLst/>
          </a:prstGeom>
        </p:spPr>
        <p:txBody>
          <a:bodyPr vert="horz" wrap="square" lIns="0" tIns="12700" rIns="0" bIns="0" rtlCol="0">
            <a:spAutoFit/>
          </a:bodyPr>
          <a:lstStyle/>
          <a:p>
            <a:pPr marL="12700">
              <a:lnSpc>
                <a:spcPct val="100000"/>
              </a:lnSpc>
              <a:spcBef>
                <a:spcPts val="100"/>
              </a:spcBef>
            </a:pPr>
            <a:r>
              <a:rPr sz="3500" u="heavy" spc="305" dirty="0">
                <a:solidFill>
                  <a:srgbClr val="FFB000"/>
                </a:solidFill>
                <a:uFill>
                  <a:solidFill>
                    <a:srgbClr val="FFB000"/>
                  </a:solidFill>
                </a:uFill>
                <a:latin typeface="Algerian" pitchFamily="82" charset="0"/>
              </a:rPr>
              <a:t>K-Means</a:t>
            </a:r>
            <a:r>
              <a:rPr sz="3500" u="heavy" spc="-325" dirty="0">
                <a:solidFill>
                  <a:srgbClr val="FFB000"/>
                </a:solidFill>
                <a:uFill>
                  <a:solidFill>
                    <a:srgbClr val="FFB000"/>
                  </a:solidFill>
                </a:uFill>
                <a:latin typeface="Algerian" pitchFamily="82" charset="0"/>
              </a:rPr>
              <a:t> </a:t>
            </a:r>
            <a:r>
              <a:rPr sz="3500" u="heavy" spc="180" dirty="0">
                <a:solidFill>
                  <a:srgbClr val="FFB000"/>
                </a:solidFill>
                <a:uFill>
                  <a:solidFill>
                    <a:srgbClr val="FFB000"/>
                  </a:solidFill>
                </a:uFill>
                <a:latin typeface="Algerian" pitchFamily="82" charset="0"/>
              </a:rPr>
              <a:t>Clustering</a:t>
            </a:r>
            <a:r>
              <a:rPr sz="3500" u="heavy" spc="-320" dirty="0">
                <a:solidFill>
                  <a:srgbClr val="FFB000"/>
                </a:solidFill>
                <a:uFill>
                  <a:solidFill>
                    <a:srgbClr val="FFB000"/>
                  </a:solidFill>
                </a:uFill>
                <a:latin typeface="Algerian" pitchFamily="82" charset="0"/>
              </a:rPr>
              <a:t> </a:t>
            </a:r>
            <a:r>
              <a:rPr sz="3500" u="heavy" spc="220" dirty="0">
                <a:solidFill>
                  <a:srgbClr val="FFB000"/>
                </a:solidFill>
                <a:uFill>
                  <a:solidFill>
                    <a:srgbClr val="FFB000"/>
                  </a:solidFill>
                </a:uFill>
                <a:latin typeface="Algerian" pitchFamily="82" charset="0"/>
              </a:rPr>
              <a:t>Alorithm</a:t>
            </a:r>
            <a:r>
              <a:rPr sz="3500" u="heavy" spc="-470" dirty="0">
                <a:solidFill>
                  <a:srgbClr val="FFB000"/>
                </a:solidFill>
                <a:uFill>
                  <a:solidFill>
                    <a:srgbClr val="FFB000"/>
                  </a:solidFill>
                </a:uFill>
                <a:latin typeface="Algerian" pitchFamily="82" charset="0"/>
              </a:rPr>
              <a:t> </a:t>
            </a:r>
            <a:endParaRPr sz="3500" dirty="0">
              <a:latin typeface="Algerian" pitchFamily="82" charset="0"/>
            </a:endParaRPr>
          </a:p>
        </p:txBody>
      </p:sp>
      <p:sp>
        <p:nvSpPr>
          <p:cNvPr id="3" name="object 3"/>
          <p:cNvSpPr txBox="1"/>
          <p:nvPr/>
        </p:nvSpPr>
        <p:spPr>
          <a:xfrm>
            <a:off x="784184" y="2274606"/>
            <a:ext cx="16970416" cy="6981398"/>
          </a:xfrm>
          <a:prstGeom prst="rect">
            <a:avLst/>
          </a:prstGeom>
        </p:spPr>
        <p:txBody>
          <a:bodyPr vert="horz" wrap="square" lIns="0" tIns="12700" rIns="0" bIns="0" rtlCol="0">
            <a:spAutoFit/>
          </a:bodyPr>
          <a:lstStyle/>
          <a:p>
            <a:pPr marL="12700">
              <a:lnSpc>
                <a:spcPct val="100000"/>
              </a:lnSpc>
              <a:spcBef>
                <a:spcPts val="100"/>
              </a:spcBef>
            </a:pPr>
            <a:r>
              <a:rPr sz="3000" spc="-260" dirty="0">
                <a:latin typeface="Arial Unicode MS" pitchFamily="34" charset="-128"/>
                <a:ea typeface="Arial Unicode MS" pitchFamily="34" charset="-128"/>
                <a:cs typeface="Arial Unicode MS" pitchFamily="34" charset="-128"/>
              </a:rPr>
              <a:t>The </a:t>
            </a:r>
            <a:r>
              <a:rPr sz="3000" spc="-210" dirty="0">
                <a:latin typeface="Arial Unicode MS" pitchFamily="34" charset="-128"/>
                <a:ea typeface="Arial Unicode MS" pitchFamily="34" charset="-128"/>
                <a:cs typeface="Arial Unicode MS" pitchFamily="34" charset="-128"/>
              </a:rPr>
              <a:t>working </a:t>
            </a:r>
            <a:r>
              <a:rPr sz="3000" spc="-135" dirty="0">
                <a:latin typeface="Arial Unicode MS" pitchFamily="34" charset="-128"/>
                <a:ea typeface="Arial Unicode MS" pitchFamily="34" charset="-128"/>
                <a:cs typeface="Arial Unicode MS" pitchFamily="34" charset="-128"/>
              </a:rPr>
              <a:t>of </a:t>
            </a:r>
            <a:r>
              <a:rPr sz="3000" spc="-155" dirty="0">
                <a:latin typeface="Arial Unicode MS" pitchFamily="34" charset="-128"/>
                <a:ea typeface="Arial Unicode MS" pitchFamily="34" charset="-128"/>
                <a:cs typeface="Arial Unicode MS" pitchFamily="34" charset="-128"/>
              </a:rPr>
              <a:t>the </a:t>
            </a:r>
            <a:r>
              <a:rPr sz="3000" spc="-110" dirty="0">
                <a:latin typeface="Arial Unicode MS" pitchFamily="34" charset="-128"/>
                <a:ea typeface="Arial Unicode MS" pitchFamily="34" charset="-128"/>
                <a:cs typeface="Arial Unicode MS" pitchFamily="34" charset="-128"/>
              </a:rPr>
              <a:t>K-Means </a:t>
            </a:r>
            <a:r>
              <a:rPr sz="3000" spc="-114" dirty="0">
                <a:latin typeface="Arial Unicode MS" pitchFamily="34" charset="-128"/>
                <a:ea typeface="Arial Unicode MS" pitchFamily="34" charset="-128"/>
                <a:cs typeface="Arial Unicode MS" pitchFamily="34" charset="-128"/>
              </a:rPr>
              <a:t>algorithm</a:t>
            </a:r>
            <a:r>
              <a:rPr sz="3000" spc="-330" dirty="0">
                <a:latin typeface="Arial Unicode MS" pitchFamily="34" charset="-128"/>
                <a:ea typeface="Arial Unicode MS" pitchFamily="34" charset="-128"/>
                <a:cs typeface="Arial Unicode MS" pitchFamily="34" charset="-128"/>
              </a:rPr>
              <a:t> </a:t>
            </a:r>
            <a:r>
              <a:rPr sz="3000" spc="-360" dirty="0" smtClean="0">
                <a:latin typeface="Arial Unicode MS" pitchFamily="34" charset="-128"/>
                <a:ea typeface="Arial Unicode MS" pitchFamily="34" charset="-128"/>
                <a:cs typeface="Arial Unicode MS" pitchFamily="34" charset="-128"/>
              </a:rPr>
              <a:t>:</a:t>
            </a:r>
            <a:endParaRPr lang="en-IN" sz="3000" spc="-360" dirty="0" smtClean="0">
              <a:latin typeface="Arial Unicode MS" pitchFamily="34" charset="-128"/>
              <a:ea typeface="Arial Unicode MS" pitchFamily="34" charset="-128"/>
              <a:cs typeface="Arial Unicode MS" pitchFamily="34" charset="-128"/>
            </a:endParaRPr>
          </a:p>
          <a:p>
            <a:pPr marL="12700">
              <a:lnSpc>
                <a:spcPct val="100000"/>
              </a:lnSpc>
              <a:spcBef>
                <a:spcPts val="100"/>
              </a:spcBef>
            </a:pPr>
            <a:endParaRPr sz="3000" dirty="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1: To determine the number of clusters, choose K as the first step</a:t>
            </a:r>
            <a:r>
              <a:rPr lang="en-US" sz="2800" dirty="0" smtClean="0">
                <a:latin typeface="Arial Unicode MS" pitchFamily="34" charset="-128"/>
                <a:ea typeface="Arial Unicode MS" pitchFamily="34" charset="-128"/>
                <a:cs typeface="Arial Unicode MS" pitchFamily="34" charset="-128"/>
              </a:rPr>
              <a:t>. </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2: At random, select K locations or </a:t>
            </a:r>
            <a:r>
              <a:rPr lang="en-US" sz="2800" dirty="0" err="1" smtClean="0">
                <a:latin typeface="Arial Unicode MS" pitchFamily="34" charset="-128"/>
                <a:ea typeface="Arial Unicode MS" pitchFamily="34" charset="-128"/>
                <a:cs typeface="Arial Unicode MS" pitchFamily="34" charset="-128"/>
              </a:rPr>
              <a:t>centroids</a:t>
            </a:r>
            <a:r>
              <a:rPr lang="en-US" sz="2800" dirty="0" smtClean="0">
                <a:latin typeface="Arial Unicode MS" pitchFamily="34" charset="-128"/>
                <a:ea typeface="Arial Unicode MS" pitchFamily="34" charset="-128"/>
                <a:cs typeface="Arial Unicode MS" pitchFamily="34" charset="-128"/>
              </a:rPr>
              <a:t>.</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3: Assign each data point to its nearest </a:t>
            </a:r>
            <a:r>
              <a:rPr lang="en-US" sz="2800" dirty="0" err="1" smtClean="0">
                <a:latin typeface="Arial Unicode MS" pitchFamily="34" charset="-128"/>
                <a:ea typeface="Arial Unicode MS" pitchFamily="34" charset="-128"/>
                <a:cs typeface="Arial Unicode MS" pitchFamily="34" charset="-128"/>
              </a:rPr>
              <a:t>centroid</a:t>
            </a:r>
            <a:r>
              <a:rPr lang="en-US" sz="2800" dirty="0" smtClean="0">
                <a:latin typeface="Arial Unicode MS" pitchFamily="34" charset="-128"/>
                <a:ea typeface="Arial Unicode MS" pitchFamily="34" charset="-128"/>
                <a:cs typeface="Arial Unicode MS" pitchFamily="34" charset="-128"/>
              </a:rPr>
              <a:t>, which will create the K clusters that have been predetermined</a:t>
            </a:r>
            <a:r>
              <a:rPr lang="en-US" sz="2800" dirty="0" smtClean="0">
                <a:latin typeface="Arial Unicode MS" pitchFamily="34" charset="-128"/>
                <a:ea typeface="Arial Unicode MS" pitchFamily="34" charset="-128"/>
                <a:cs typeface="Arial Unicode MS" pitchFamily="34" charset="-128"/>
              </a:rPr>
              <a:t>.</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4: Determine the variance and relocate each cluster's </a:t>
            </a:r>
            <a:r>
              <a:rPr lang="en-US" sz="2800" dirty="0" err="1" smtClean="0">
                <a:latin typeface="Arial Unicode MS" pitchFamily="34" charset="-128"/>
                <a:ea typeface="Arial Unicode MS" pitchFamily="34" charset="-128"/>
                <a:cs typeface="Arial Unicode MS" pitchFamily="34" charset="-128"/>
              </a:rPr>
              <a:t>centroid</a:t>
            </a:r>
            <a:r>
              <a:rPr lang="en-US" sz="2800" dirty="0" smtClean="0">
                <a:latin typeface="Arial Unicode MS" pitchFamily="34" charset="-128"/>
                <a:ea typeface="Arial Unicode MS" pitchFamily="34" charset="-128"/>
                <a:cs typeface="Arial Unicode MS" pitchFamily="34" charset="-128"/>
              </a:rPr>
              <a:t>.</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5: Re-assign each data point to the new </a:t>
            </a:r>
            <a:r>
              <a:rPr lang="en-US" sz="2800" dirty="0" err="1" smtClean="0">
                <a:latin typeface="Arial Unicode MS" pitchFamily="34" charset="-128"/>
                <a:ea typeface="Arial Unicode MS" pitchFamily="34" charset="-128"/>
                <a:cs typeface="Arial Unicode MS" pitchFamily="34" charset="-128"/>
              </a:rPr>
              <a:t>centroid</a:t>
            </a:r>
            <a:r>
              <a:rPr lang="en-US" sz="2800" dirty="0" smtClean="0">
                <a:latin typeface="Arial Unicode MS" pitchFamily="34" charset="-128"/>
                <a:ea typeface="Arial Unicode MS" pitchFamily="34" charset="-128"/>
                <a:cs typeface="Arial Unicode MS" pitchFamily="34" charset="-128"/>
              </a:rPr>
              <a:t> of each cluster by repeating the above steps</a:t>
            </a:r>
            <a:r>
              <a:rPr lang="en-US" sz="2800" dirty="0" smtClean="0">
                <a:latin typeface="Arial Unicode MS" pitchFamily="34" charset="-128"/>
                <a:ea typeface="Arial Unicode MS" pitchFamily="34" charset="-128"/>
                <a:cs typeface="Arial Unicode MS" pitchFamily="34" charset="-128"/>
              </a:rPr>
              <a:t>.</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6: Move to Step 4 if there is a reassignment; otherwise, go to Finish</a:t>
            </a:r>
            <a:r>
              <a:rPr lang="en-US" sz="2800" dirty="0" smtClean="0">
                <a:latin typeface="Arial Unicode MS" pitchFamily="34" charset="-128"/>
                <a:ea typeface="Arial Unicode MS" pitchFamily="34" charset="-128"/>
                <a:cs typeface="Arial Unicode MS" pitchFamily="34" charset="-128"/>
              </a:rPr>
              <a:t>.</a:t>
            </a:r>
          </a:p>
          <a:p>
            <a:endParaRPr lang="en-US" sz="2800" dirty="0" smtClean="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Step 7: The Finished Model.</a:t>
            </a:r>
            <a:endParaRPr lang="en-US" sz="2800" dirty="0">
              <a:latin typeface="Arial Unicode MS" pitchFamily="34" charset="-128"/>
              <a:ea typeface="Arial Unicode MS" pitchFamily="34" charset="-128"/>
              <a:cs typeface="Arial Unicode MS" pitchFamily="34" charset="-128"/>
            </a:endParaRPr>
          </a:p>
        </p:txBody>
      </p:sp>
      <p:sp>
        <p:nvSpPr>
          <p:cNvPr id="4" name="object 4"/>
          <p:cNvSpPr/>
          <p:nvPr/>
        </p:nvSpPr>
        <p:spPr>
          <a:xfrm>
            <a:off x="703801" y="2822595"/>
            <a:ext cx="5925599" cy="4571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wipe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830771" y="1615104"/>
            <a:ext cx="14373239" cy="5981693"/>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1"/>
          <p:cNvSpPr>
            <a:spLocks noChangeArrowheads="1"/>
          </p:cNvSpPr>
          <p:nvPr/>
        </p:nvSpPr>
        <p:spPr bwMode="auto">
          <a:xfrm>
            <a:off x="990600" y="419100"/>
            <a:ext cx="7467600" cy="64633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3600" b="1" i="0" u="sng" strike="noStrike" cap="none" normalizeH="0" baseline="0" dirty="0" smtClean="0">
                <a:ln>
                  <a:noFill/>
                </a:ln>
                <a:solidFill>
                  <a:srgbClr val="FFC000"/>
                </a:solidFill>
                <a:effectLst/>
                <a:latin typeface="Algerian" pitchFamily="82" charset="0"/>
                <a:ea typeface="Times New Roman" pitchFamily="18" charset="0"/>
                <a:cs typeface="Arial" pitchFamily="34" charset="0"/>
              </a:rPr>
              <a:t>Affinity </a:t>
            </a:r>
            <a:r>
              <a:rPr kumimoji="0" lang="en-US" sz="1200" b="1" i="0" u="sng" strike="noStrike" cap="none" normalizeH="0" baseline="0" dirty="0" smtClean="0">
                <a:ln>
                  <a:noFill/>
                </a:ln>
                <a:solidFill>
                  <a:srgbClr val="FFC000"/>
                </a:solidFill>
                <a:effectLst/>
                <a:latin typeface="Arial" pitchFamily="34" charset="0"/>
                <a:ea typeface="Times New Roman" pitchFamily="18" charset="0"/>
                <a:cs typeface="Arial" pitchFamily="34" charset="0"/>
              </a:rPr>
              <a:t> </a:t>
            </a:r>
            <a:r>
              <a:rPr kumimoji="0" lang="en-US" sz="3600" b="1" i="0" u="sng" strike="noStrike" cap="none" normalizeH="0" baseline="0" dirty="0" smtClean="0">
                <a:ln>
                  <a:noFill/>
                </a:ln>
                <a:solidFill>
                  <a:srgbClr val="FFC000"/>
                </a:solidFill>
                <a:effectLst/>
                <a:latin typeface="Algerian" pitchFamily="82" charset="0"/>
                <a:ea typeface="Times New Roman" pitchFamily="18" charset="0"/>
                <a:cs typeface="Arial" pitchFamily="34" charset="0"/>
              </a:rPr>
              <a:t>Propagation</a:t>
            </a:r>
            <a:r>
              <a:rPr kumimoji="0" lang="en-US" sz="12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3" name="Rectangle 2"/>
          <p:cNvSpPr/>
          <p:nvPr/>
        </p:nvSpPr>
        <p:spPr>
          <a:xfrm>
            <a:off x="1066800" y="1866900"/>
            <a:ext cx="16230600" cy="6494085"/>
          </a:xfrm>
          <a:prstGeom prst="rect">
            <a:avLst/>
          </a:prstGeom>
        </p:spPr>
        <p:txBody>
          <a:bodyPr wrap="square">
            <a:spAutoFit/>
          </a:bodyPr>
          <a:lstStyle/>
          <a:p>
            <a:pPr algn="just"/>
            <a:r>
              <a:rPr lang="en-US" sz="3200" dirty="0" smtClean="0"/>
              <a:t>Affinity Propagation, unlike other standard clustering algorithms, does not require you to provide the number of clusters. In layman's terms, affinity propagation is a process in which each data point sends signals to all other data points, telling them of the relative attraction of each target to the sender. </a:t>
            </a:r>
            <a:endParaRPr lang="en-US" sz="3200" dirty="0" smtClean="0"/>
          </a:p>
          <a:p>
            <a:pPr algn="just"/>
            <a:endParaRPr lang="en-US" sz="3200" dirty="0" smtClean="0"/>
          </a:p>
          <a:p>
            <a:pPr algn="just"/>
            <a:r>
              <a:rPr lang="en-US" sz="3200" dirty="0" smtClean="0"/>
              <a:t>Given </a:t>
            </a:r>
            <a:r>
              <a:rPr lang="en-US" sz="3200" dirty="0" smtClean="0"/>
              <a:t>the attractiveness of the messages it has received from all other senders, each target then replies to all senders with a reply, telling each sender of its readiness to associate with the sender. Senders respond to targets with messages notifying them of their modified desirability to the sender based on the availability of messages received from all targets. </a:t>
            </a:r>
            <a:endParaRPr lang="en-US" sz="3200" dirty="0" smtClean="0"/>
          </a:p>
          <a:p>
            <a:pPr algn="just"/>
            <a:endParaRPr lang="en-US" sz="3200" dirty="0" smtClean="0"/>
          </a:p>
          <a:p>
            <a:pPr algn="just"/>
            <a:r>
              <a:rPr lang="en-US" sz="3200" dirty="0" smtClean="0"/>
              <a:t>The </a:t>
            </a:r>
            <a:r>
              <a:rPr lang="en-US" sz="3200" dirty="0" smtClean="0"/>
              <a:t>message-passing method continues until everyone agrees. When a sender is linked to one of its destinations, that target has now become the example for the point. All points that have the same reference are grouped together.</a:t>
            </a:r>
            <a:endParaRPr lang="en-US" sz="3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endParaRPr/>
          </a:p>
        </p:txBody>
      </p:sp>
      <p:sp>
        <p:nvSpPr>
          <p:cNvPr id="3" name="object 3"/>
          <p:cNvSpPr txBox="1">
            <a:spLocks noGrp="1"/>
          </p:cNvSpPr>
          <p:nvPr>
            <p:ph type="title"/>
          </p:nvPr>
        </p:nvSpPr>
        <p:spPr>
          <a:xfrm>
            <a:off x="426781" y="462496"/>
            <a:ext cx="3002219" cy="552715"/>
          </a:xfrm>
          <a:prstGeom prst="rect">
            <a:avLst/>
          </a:prstGeom>
        </p:spPr>
        <p:txBody>
          <a:bodyPr vert="horz" wrap="square" lIns="0" tIns="13970" rIns="0" bIns="0" rtlCol="0">
            <a:spAutoFit/>
          </a:bodyPr>
          <a:lstStyle/>
          <a:p>
            <a:pPr marL="12700">
              <a:lnSpc>
                <a:spcPct val="100000"/>
              </a:lnSpc>
              <a:spcBef>
                <a:spcPts val="110"/>
              </a:spcBef>
            </a:pPr>
            <a:r>
              <a:rPr sz="3500" u="heavy" spc="245" dirty="0">
                <a:solidFill>
                  <a:srgbClr val="FFB000"/>
                </a:solidFill>
                <a:uFill>
                  <a:solidFill>
                    <a:srgbClr val="FFB000"/>
                  </a:solidFill>
                </a:uFill>
                <a:latin typeface="Algerian" pitchFamily="82" charset="0"/>
              </a:rPr>
              <a:t>Alignment</a:t>
            </a:r>
            <a:r>
              <a:rPr sz="3500" u="heavy" spc="-305" dirty="0">
                <a:solidFill>
                  <a:srgbClr val="FFB000"/>
                </a:solidFill>
                <a:uFill>
                  <a:solidFill>
                    <a:srgbClr val="FFB000"/>
                  </a:solidFill>
                </a:uFill>
              </a:rPr>
              <a:t> </a:t>
            </a:r>
            <a:endParaRPr sz="3500" dirty="0"/>
          </a:p>
        </p:txBody>
      </p:sp>
      <p:sp>
        <p:nvSpPr>
          <p:cNvPr id="4" name="object 4"/>
          <p:cNvSpPr txBox="1"/>
          <p:nvPr/>
        </p:nvSpPr>
        <p:spPr>
          <a:xfrm>
            <a:off x="426781" y="1350685"/>
            <a:ext cx="17144365" cy="5613716"/>
          </a:xfrm>
          <a:prstGeom prst="rect">
            <a:avLst/>
          </a:prstGeom>
        </p:spPr>
        <p:txBody>
          <a:bodyPr vert="horz" wrap="square" lIns="0" tIns="12065" rIns="0" bIns="0" rtlCol="0">
            <a:spAutoFit/>
          </a:bodyPr>
          <a:lstStyle/>
          <a:p>
            <a:pPr algn="just"/>
            <a:r>
              <a:rPr lang="en-US" sz="2800" dirty="0" smtClean="0">
                <a:latin typeface="Arial Unicode MS" pitchFamily="34" charset="-128"/>
                <a:ea typeface="Arial Unicode MS" pitchFamily="34" charset="-128"/>
                <a:cs typeface="Arial Unicode MS" pitchFamily="34" charset="-128"/>
              </a:rPr>
              <a:t>In order to reduce the total cost of </a:t>
            </a:r>
            <a:r>
              <a:rPr lang="en-US" sz="2800" dirty="0" err="1" smtClean="0">
                <a:latin typeface="Arial Unicode MS" pitchFamily="34" charset="-128"/>
                <a:ea typeface="Arial Unicode MS" pitchFamily="34" charset="-128"/>
                <a:cs typeface="Arial Unicode MS" pitchFamily="34" charset="-128"/>
              </a:rPr>
              <a:t>generalisation</a:t>
            </a:r>
            <a:r>
              <a:rPr lang="en-US" sz="2800" dirty="0" smtClean="0">
                <a:latin typeface="Arial Unicode MS" pitchFamily="34" charset="-128"/>
                <a:ea typeface="Arial Unicode MS" pitchFamily="34" charset="-128"/>
                <a:cs typeface="Arial Unicode MS" pitchFamily="34" charset="-128"/>
              </a:rPr>
              <a:t>, the process of alignment is described as finding the best fit between two trajectories. We use a multiple SA approach dubbed "progressive SA" for </a:t>
            </a:r>
            <a:r>
              <a:rPr lang="en-US" sz="2800" dirty="0" err="1" smtClean="0">
                <a:latin typeface="Arial Unicode MS" pitchFamily="34" charset="-128"/>
                <a:ea typeface="Arial Unicode MS" pitchFamily="34" charset="-128"/>
                <a:cs typeface="Arial Unicode MS" pitchFamily="34" charset="-128"/>
              </a:rPr>
              <a:t>anonymizing</a:t>
            </a:r>
            <a:r>
              <a:rPr lang="en-US" sz="2800" dirty="0" smtClean="0">
                <a:latin typeface="Arial Unicode MS" pitchFamily="34" charset="-128"/>
                <a:ea typeface="Arial Unicode MS" pitchFamily="34" charset="-128"/>
                <a:cs typeface="Arial Unicode MS" pitchFamily="34" charset="-128"/>
              </a:rPr>
              <a:t> spatiotemporal trajectories. </a:t>
            </a:r>
            <a:endParaRPr lang="en-US" sz="2800" dirty="0" smtClean="0">
              <a:latin typeface="Arial Unicode MS" pitchFamily="34" charset="-128"/>
              <a:ea typeface="Arial Unicode MS" pitchFamily="34" charset="-128"/>
              <a:cs typeface="Arial Unicode MS" pitchFamily="34" charset="-128"/>
            </a:endParaRPr>
          </a:p>
          <a:p>
            <a:pPr algn="just"/>
            <a:endParaRPr lang="en-US" sz="2800" dirty="0" smtClean="0">
              <a:latin typeface="Arial Unicode MS" pitchFamily="34" charset="-128"/>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The </a:t>
            </a:r>
            <a:r>
              <a:rPr lang="en-US" sz="2800" dirty="0" smtClean="0">
                <a:latin typeface="Arial Unicode MS" pitchFamily="34" charset="-128"/>
                <a:ea typeface="Arial Unicode MS" pitchFamily="34" charset="-128"/>
                <a:cs typeface="Arial Unicode MS" pitchFamily="34" charset="-128"/>
              </a:rPr>
              <a:t>process of alignment between two trajectories has been investigated in several fields and is most commonly referred to as "sequence alignment" (SA). A greedy strategy for multiple SAs is a progressive SA. The method can select the trajectory resulting in the lowest loss during the alignment rather than selecting the trajectories at random during the progressive SA. The trajectories must be aligned </a:t>
            </a:r>
            <a:r>
              <a:rPr lang="en-US" sz="2800" dirty="0" err="1" smtClean="0">
                <a:latin typeface="Arial Unicode MS" pitchFamily="34" charset="-128"/>
                <a:ea typeface="Arial Unicode MS" pitchFamily="34" charset="-128"/>
                <a:cs typeface="Arial Unicode MS" pitchFamily="34" charset="-128"/>
              </a:rPr>
              <a:t>pairwise</a:t>
            </a:r>
            <a:r>
              <a:rPr lang="en-US" sz="2800" dirty="0" smtClean="0">
                <a:latin typeface="Arial Unicode MS" pitchFamily="34" charset="-128"/>
                <a:ea typeface="Arial Unicode MS" pitchFamily="34" charset="-128"/>
                <a:cs typeface="Arial Unicode MS" pitchFamily="34" charset="-128"/>
              </a:rPr>
              <a:t> as part of the method</a:t>
            </a:r>
            <a:r>
              <a:rPr lang="en-US" sz="2800" dirty="0" smtClean="0">
                <a:latin typeface="Arial Unicode MS" pitchFamily="34" charset="-128"/>
                <a:ea typeface="Arial Unicode MS" pitchFamily="34" charset="-128"/>
                <a:cs typeface="Arial Unicode MS" pitchFamily="34" charset="-128"/>
              </a:rPr>
              <a:t>.</a:t>
            </a:r>
          </a:p>
          <a:p>
            <a:pPr algn="just"/>
            <a:endParaRPr lang="en-US" sz="2800" dirty="0" smtClean="0">
              <a:latin typeface="Arial Unicode MS" pitchFamily="34" charset="-128"/>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Dynamic </a:t>
            </a:r>
            <a:r>
              <a:rPr lang="en-US" sz="2800" dirty="0" smtClean="0">
                <a:latin typeface="Arial Unicode MS" pitchFamily="34" charset="-128"/>
                <a:ea typeface="Arial Unicode MS" pitchFamily="34" charset="-128"/>
                <a:cs typeface="Arial Unicode MS" pitchFamily="34" charset="-128"/>
              </a:rPr>
              <a:t>SA is used to carry out the </a:t>
            </a:r>
            <a:r>
              <a:rPr lang="en-US" sz="2800" dirty="0" err="1" smtClean="0">
                <a:latin typeface="Arial Unicode MS" pitchFamily="34" charset="-128"/>
                <a:ea typeface="Arial Unicode MS" pitchFamily="34" charset="-128"/>
                <a:cs typeface="Arial Unicode MS" pitchFamily="34" charset="-128"/>
              </a:rPr>
              <a:t>pairwise</a:t>
            </a:r>
            <a:r>
              <a:rPr lang="en-US" sz="2800" dirty="0" smtClean="0">
                <a:latin typeface="Arial Unicode MS" pitchFamily="34" charset="-128"/>
                <a:ea typeface="Arial Unicode MS" pitchFamily="34" charset="-128"/>
                <a:cs typeface="Arial Unicode MS" pitchFamily="34" charset="-128"/>
              </a:rPr>
              <a:t> alignment procedure. For this, we employ dynamic SA</a:t>
            </a:r>
            <a:r>
              <a:rPr lang="en-US" sz="2800" dirty="0" smtClean="0">
                <a:latin typeface="Arial Unicode MS" pitchFamily="34" charset="-128"/>
                <a:ea typeface="Arial Unicode MS" pitchFamily="34" charset="-128"/>
                <a:cs typeface="Arial Unicode MS" pitchFamily="34" charset="-128"/>
              </a:rPr>
              <a:t>. Dynamic </a:t>
            </a:r>
            <a:r>
              <a:rPr lang="en-US" sz="2800" dirty="0" smtClean="0">
                <a:latin typeface="Arial Unicode MS" pitchFamily="34" charset="-128"/>
                <a:ea typeface="Arial Unicode MS" pitchFamily="34" charset="-128"/>
                <a:cs typeface="Arial Unicode MS" pitchFamily="34" charset="-128"/>
              </a:rPr>
              <a:t>SA works by breaking the task of determining the optimal SA into smaller ones and storing the answers in a table or matrix called the </a:t>
            </a:r>
            <a:r>
              <a:rPr lang="en-US" sz="2800" dirty="0" err="1" smtClean="0">
                <a:latin typeface="Arial Unicode MS" pitchFamily="34" charset="-128"/>
                <a:ea typeface="Arial Unicode MS" pitchFamily="34" charset="-128"/>
                <a:cs typeface="Arial Unicode MS" pitchFamily="34" charset="-128"/>
              </a:rPr>
              <a:t>SAmatrix</a:t>
            </a:r>
            <a:r>
              <a:rPr lang="en-US" sz="2800" dirty="0" smtClean="0">
                <a:latin typeface="Arial Unicode MS" pitchFamily="34" charset="-128"/>
                <a:ea typeface="Arial Unicode MS" pitchFamily="34" charset="-128"/>
                <a:cs typeface="Arial Unicode MS" pitchFamily="34" charset="-128"/>
              </a:rPr>
              <a:t>. The matrix will retain the grid cell's lowest cost.</a:t>
            </a:r>
            <a:endParaRPr lang="en-US" sz="2800" dirty="0">
              <a:latin typeface="Arial Unicode MS" pitchFamily="34" charset="-128"/>
              <a:ea typeface="Arial Unicode MS" pitchFamily="34" charset="-128"/>
              <a:cs typeface="Arial Unicode MS" pitchFamily="34" charset="-128"/>
            </a:endParaRPr>
          </a:p>
        </p:txBody>
      </p:sp>
    </p:spTree>
  </p:cSld>
  <p:clrMapOvr>
    <a:masterClrMapping/>
  </p:clrMapOvr>
  <p:transition>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endParaRPr/>
          </a:p>
        </p:txBody>
      </p:sp>
      <p:sp>
        <p:nvSpPr>
          <p:cNvPr id="3" name="object 3"/>
          <p:cNvSpPr txBox="1">
            <a:spLocks noGrp="1"/>
          </p:cNvSpPr>
          <p:nvPr>
            <p:ph type="title"/>
          </p:nvPr>
        </p:nvSpPr>
        <p:spPr>
          <a:xfrm>
            <a:off x="450618" y="462496"/>
            <a:ext cx="4730982" cy="560705"/>
          </a:xfrm>
          <a:prstGeom prst="rect">
            <a:avLst/>
          </a:prstGeom>
        </p:spPr>
        <p:txBody>
          <a:bodyPr vert="horz" wrap="square" lIns="0" tIns="13970" rIns="0" bIns="0" rtlCol="0">
            <a:spAutoFit/>
          </a:bodyPr>
          <a:lstStyle/>
          <a:p>
            <a:pPr marL="12700">
              <a:lnSpc>
                <a:spcPct val="100000"/>
              </a:lnSpc>
              <a:spcBef>
                <a:spcPts val="110"/>
              </a:spcBef>
            </a:pPr>
            <a:r>
              <a:rPr sz="3500" b="0" u="heavy" spc="-400" dirty="0">
                <a:solidFill>
                  <a:srgbClr val="FFB000"/>
                </a:solidFill>
                <a:uFill>
                  <a:solidFill>
                    <a:srgbClr val="FFB000"/>
                  </a:solidFill>
                </a:uFill>
                <a:latin typeface="Times New Roman"/>
                <a:cs typeface="Times New Roman"/>
              </a:rPr>
              <a:t> </a:t>
            </a:r>
            <a:r>
              <a:rPr sz="3500" u="heavy" spc="200" dirty="0">
                <a:solidFill>
                  <a:srgbClr val="FFB000"/>
                </a:solidFill>
                <a:uFill>
                  <a:solidFill>
                    <a:srgbClr val="FFB000"/>
                  </a:solidFill>
                </a:uFill>
                <a:latin typeface="Algerian" pitchFamily="82" charset="0"/>
              </a:rPr>
              <a:t>Generalization</a:t>
            </a:r>
            <a:endParaRPr sz="3500" dirty="0">
              <a:latin typeface="Algerian" pitchFamily="82" charset="0"/>
              <a:cs typeface="Times New Roman"/>
            </a:endParaRPr>
          </a:p>
        </p:txBody>
      </p:sp>
      <p:sp>
        <p:nvSpPr>
          <p:cNvPr id="4" name="object 4"/>
          <p:cNvSpPr txBox="1"/>
          <p:nvPr/>
        </p:nvSpPr>
        <p:spPr>
          <a:xfrm>
            <a:off x="426781" y="1441497"/>
            <a:ext cx="16911320" cy="5182829"/>
          </a:xfrm>
          <a:prstGeom prst="rect">
            <a:avLst/>
          </a:prstGeom>
        </p:spPr>
        <p:txBody>
          <a:bodyPr vert="horz" wrap="square" lIns="0" tIns="12065" rIns="0" bIns="0" rtlCol="0">
            <a:spAutoFit/>
          </a:bodyPr>
          <a:lstStyle/>
          <a:p>
            <a:pPr algn="just"/>
            <a:r>
              <a:rPr lang="en-US" sz="2800" dirty="0" smtClean="0">
                <a:latin typeface="Arial Unicode MS" pitchFamily="34" charset="-128"/>
                <a:ea typeface="Arial Unicode MS" pitchFamily="34" charset="-128"/>
                <a:cs typeface="Arial Unicode MS" pitchFamily="34" charset="-128"/>
              </a:rPr>
              <a:t>A well-known technique for publishing data while protecting privacy is generalization. The practice of generalization is a common defense against linked assaults. It operates by substituting duplicate forms for the original values in the micro data. By adding location and loss data, our model's user location will be generalized. </a:t>
            </a:r>
            <a:endParaRPr lang="en-US" sz="2800" dirty="0" smtClean="0">
              <a:latin typeface="Arial Unicode MS" pitchFamily="34" charset="-128"/>
              <a:ea typeface="Arial Unicode MS" pitchFamily="34" charset="-128"/>
              <a:cs typeface="Arial Unicode MS" pitchFamily="34" charset="-128"/>
            </a:endParaRPr>
          </a:p>
          <a:p>
            <a:pPr algn="just"/>
            <a:endParaRPr lang="en-US" sz="2800" dirty="0" smtClean="0">
              <a:latin typeface="Arial Unicode MS" pitchFamily="34" charset="-128"/>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Our </a:t>
            </a:r>
            <a:r>
              <a:rPr lang="en-US" sz="2800" dirty="0" smtClean="0">
                <a:latin typeface="Arial Unicode MS" pitchFamily="34" charset="-128"/>
                <a:ea typeface="Arial Unicode MS" pitchFamily="34" charset="-128"/>
                <a:cs typeface="Arial Unicode MS" pitchFamily="34" charset="-128"/>
              </a:rPr>
              <a:t>suggested framework bases the </a:t>
            </a:r>
            <a:r>
              <a:rPr lang="en-US" sz="2800" dirty="0" err="1" smtClean="0">
                <a:latin typeface="Arial Unicode MS" pitchFamily="34" charset="-128"/>
                <a:ea typeface="Arial Unicode MS" pitchFamily="34" charset="-128"/>
                <a:cs typeface="Arial Unicode MS" pitchFamily="34" charset="-128"/>
              </a:rPr>
              <a:t>anonymization</a:t>
            </a:r>
            <a:r>
              <a:rPr lang="en-US" sz="2800" dirty="0" smtClean="0">
                <a:latin typeface="Arial Unicode MS" pitchFamily="34" charset="-128"/>
                <a:ea typeface="Arial Unicode MS" pitchFamily="34" charset="-128"/>
                <a:cs typeface="Arial Unicode MS" pitchFamily="34" charset="-128"/>
              </a:rPr>
              <a:t> of the spatiotemporal datasets on the generalization approach. We employ the domain generalization hierarchy (DGH) trees to implement this method, and we quantify the information loss in line with that, By advancing up one or more DGH levels, any node on a DGH tree can be generalized. </a:t>
            </a:r>
            <a:endParaRPr lang="en-US" sz="2800" dirty="0" smtClean="0">
              <a:latin typeface="Arial Unicode MS" pitchFamily="34" charset="-128"/>
              <a:ea typeface="Arial Unicode MS" pitchFamily="34" charset="-128"/>
              <a:cs typeface="Arial Unicode MS" pitchFamily="34" charset="-128"/>
            </a:endParaRPr>
          </a:p>
          <a:p>
            <a:pPr algn="just"/>
            <a:endParaRPr lang="en-US" sz="2800" dirty="0" smtClean="0">
              <a:latin typeface="Arial Unicode MS" pitchFamily="34" charset="-128"/>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Node-</a:t>
            </a:r>
            <a:r>
              <a:rPr lang="en-US" sz="2800" dirty="0" err="1" smtClean="0">
                <a:latin typeface="Arial Unicode MS" pitchFamily="34" charset="-128"/>
                <a:ea typeface="Arial Unicode MS" pitchFamily="34" charset="-128"/>
                <a:cs typeface="Arial Unicode MS" pitchFamily="34" charset="-128"/>
              </a:rPr>
              <a:t>i</a:t>
            </a:r>
            <a:r>
              <a:rPr lang="en-US" sz="2800" dirty="0" smtClean="0">
                <a:latin typeface="Arial Unicode MS" pitchFamily="34" charset="-128"/>
                <a:ea typeface="Arial Unicode MS" pitchFamily="34" charset="-128"/>
                <a:cs typeface="Arial Unicode MS" pitchFamily="34" charset="-128"/>
              </a:rPr>
              <a:t> </a:t>
            </a:r>
            <a:r>
              <a:rPr lang="en-US" sz="2800" dirty="0" smtClean="0">
                <a:latin typeface="Arial Unicode MS" pitchFamily="34" charset="-128"/>
                <a:ea typeface="Arial Unicode MS" pitchFamily="34" charset="-128"/>
                <a:cs typeface="Arial Unicode MS" pitchFamily="34" charset="-128"/>
              </a:rPr>
              <a:t>→  Node-j is a symbol for the process of generalizing node-</a:t>
            </a:r>
            <a:r>
              <a:rPr lang="en-US" sz="2800" dirty="0" err="1" smtClean="0">
                <a:latin typeface="Arial Unicode MS" pitchFamily="34" charset="-128"/>
                <a:ea typeface="Arial Unicode MS" pitchFamily="34" charset="-128"/>
                <a:cs typeface="Arial Unicode MS" pitchFamily="34" charset="-128"/>
              </a:rPr>
              <a:t>i</a:t>
            </a:r>
            <a:r>
              <a:rPr lang="en-US" sz="2800" dirty="0" smtClean="0">
                <a:latin typeface="Arial Unicode MS" pitchFamily="34" charset="-128"/>
                <a:ea typeface="Arial Unicode MS" pitchFamily="34" charset="-128"/>
                <a:cs typeface="Arial Unicode MS" pitchFamily="34" charset="-128"/>
              </a:rPr>
              <a:t> to one of its parent nodes. Suppression is a specific type of generalization in which the node is extended to the DGH's root.</a:t>
            </a:r>
            <a:endParaRPr lang="en-US" sz="2800" dirty="0">
              <a:latin typeface="Arial Unicode MS" pitchFamily="34" charset="-128"/>
              <a:ea typeface="Arial Unicode MS" pitchFamily="34" charset="-128"/>
              <a:cs typeface="Arial Unicode MS" pitchFamily="34" charset="-128"/>
            </a:endParaRPr>
          </a:p>
        </p:txBody>
      </p:sp>
    </p:spTree>
  </p:cSld>
  <p:clrMapOvr>
    <a:masterClrMapping/>
  </p:clrMapOvr>
  <p:transition>
    <p:wipe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856853" y="1383499"/>
            <a:ext cx="16573499" cy="7517788"/>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split dir="in"/>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29540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endParaRPr/>
          </a:p>
        </p:txBody>
      </p:sp>
      <p:sp>
        <p:nvSpPr>
          <p:cNvPr id="3" name="object 3"/>
          <p:cNvSpPr txBox="1">
            <a:spLocks noGrp="1"/>
          </p:cNvSpPr>
          <p:nvPr>
            <p:ph type="title"/>
          </p:nvPr>
        </p:nvSpPr>
        <p:spPr>
          <a:xfrm>
            <a:off x="2216212" y="147349"/>
            <a:ext cx="12947587" cy="1168400"/>
          </a:xfrm>
          <a:prstGeom prst="rect">
            <a:avLst/>
          </a:prstGeom>
        </p:spPr>
        <p:txBody>
          <a:bodyPr vert="horz" wrap="square" lIns="0" tIns="12700" rIns="0" bIns="0" rtlCol="0">
            <a:spAutoFit/>
          </a:bodyPr>
          <a:lstStyle/>
          <a:p>
            <a:pPr marL="12700">
              <a:lnSpc>
                <a:spcPct val="100000"/>
              </a:lnSpc>
              <a:spcBef>
                <a:spcPts val="100"/>
              </a:spcBef>
            </a:pPr>
            <a:r>
              <a:rPr sz="7500" b="0" spc="-969" dirty="0">
                <a:solidFill>
                  <a:srgbClr val="FFB000"/>
                </a:solidFill>
                <a:latin typeface="Algerian" pitchFamily="82" charset="0"/>
                <a:cs typeface="Arial Black"/>
              </a:rPr>
              <a:t>SOFTWARE</a:t>
            </a:r>
            <a:r>
              <a:rPr sz="7500" b="0" spc="-550" dirty="0">
                <a:solidFill>
                  <a:srgbClr val="FFB000"/>
                </a:solidFill>
                <a:latin typeface="Algerian" pitchFamily="82" charset="0"/>
                <a:cs typeface="Arial Black"/>
              </a:rPr>
              <a:t> </a:t>
            </a:r>
            <a:r>
              <a:rPr sz="7500" b="0" spc="-1155" dirty="0">
                <a:solidFill>
                  <a:srgbClr val="FFB000"/>
                </a:solidFill>
                <a:latin typeface="Algerian" pitchFamily="82" charset="0"/>
                <a:cs typeface="Arial Black"/>
              </a:rPr>
              <a:t>REQUIREMENTS</a:t>
            </a:r>
            <a:endParaRPr sz="7500" dirty="0">
              <a:latin typeface="Algerian" pitchFamily="82" charset="0"/>
              <a:cs typeface="Arial Black"/>
            </a:endParaRPr>
          </a:p>
        </p:txBody>
      </p:sp>
      <p:sp>
        <p:nvSpPr>
          <p:cNvPr id="4" name="object 4"/>
          <p:cNvSpPr txBox="1"/>
          <p:nvPr/>
        </p:nvSpPr>
        <p:spPr>
          <a:xfrm>
            <a:off x="2078329" y="5083174"/>
            <a:ext cx="13542671" cy="1168400"/>
          </a:xfrm>
          <a:prstGeom prst="rect">
            <a:avLst/>
          </a:prstGeom>
        </p:spPr>
        <p:txBody>
          <a:bodyPr vert="horz" wrap="square" lIns="0" tIns="12700" rIns="0" bIns="0" rtlCol="0">
            <a:spAutoFit/>
          </a:bodyPr>
          <a:lstStyle/>
          <a:p>
            <a:pPr marL="12700">
              <a:lnSpc>
                <a:spcPct val="100000"/>
              </a:lnSpc>
              <a:spcBef>
                <a:spcPts val="100"/>
              </a:spcBef>
            </a:pPr>
            <a:r>
              <a:rPr sz="7500" spc="-935" dirty="0">
                <a:solidFill>
                  <a:srgbClr val="FFB000"/>
                </a:solidFill>
                <a:latin typeface="Algerian" pitchFamily="82" charset="0"/>
                <a:cs typeface="Arial Black"/>
              </a:rPr>
              <a:t>HARDWARE</a:t>
            </a:r>
            <a:r>
              <a:rPr sz="7500" spc="-525" dirty="0">
                <a:solidFill>
                  <a:srgbClr val="FFB000"/>
                </a:solidFill>
                <a:latin typeface="Algerian" pitchFamily="82" charset="0"/>
                <a:cs typeface="Arial Black"/>
              </a:rPr>
              <a:t> </a:t>
            </a:r>
            <a:r>
              <a:rPr sz="7500" spc="-1155" dirty="0">
                <a:solidFill>
                  <a:srgbClr val="FFB000"/>
                </a:solidFill>
                <a:latin typeface="Algerian" pitchFamily="82" charset="0"/>
                <a:cs typeface="Arial Black"/>
              </a:rPr>
              <a:t>REQUIREMENTS</a:t>
            </a:r>
            <a:endParaRPr sz="7500" dirty="0">
              <a:latin typeface="Algerian" pitchFamily="82" charset="0"/>
              <a:cs typeface="Arial Black"/>
            </a:endParaRPr>
          </a:p>
        </p:txBody>
      </p:sp>
      <p:sp>
        <p:nvSpPr>
          <p:cNvPr id="5" name="object 5"/>
          <p:cNvSpPr/>
          <p:nvPr/>
        </p:nvSpPr>
        <p:spPr>
          <a:xfrm>
            <a:off x="489383" y="1350669"/>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6" name="object 6"/>
          <p:cNvSpPr/>
          <p:nvPr/>
        </p:nvSpPr>
        <p:spPr>
          <a:xfrm>
            <a:off x="489383" y="6286499"/>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7" name="object 7"/>
          <p:cNvSpPr/>
          <p:nvPr/>
        </p:nvSpPr>
        <p:spPr>
          <a:xfrm>
            <a:off x="762000" y="2171700"/>
            <a:ext cx="200025" cy="200025"/>
          </a:xfrm>
          <a:prstGeom prst="rect">
            <a:avLst/>
          </a:prstGeom>
          <a:blipFill>
            <a:blip r:embed="rId2" cstate="print"/>
            <a:stretch>
              <a:fillRect/>
            </a:stretch>
          </a:blipFill>
        </p:spPr>
        <p:txBody>
          <a:bodyPr wrap="square" lIns="0" tIns="0" rIns="0" bIns="0" rtlCol="0"/>
          <a:lstStyle/>
          <a:p>
            <a:endParaRPr/>
          </a:p>
        </p:txBody>
      </p:sp>
      <p:sp>
        <p:nvSpPr>
          <p:cNvPr id="8" name="object 8"/>
          <p:cNvSpPr txBox="1"/>
          <p:nvPr/>
        </p:nvSpPr>
        <p:spPr>
          <a:xfrm>
            <a:off x="1384219" y="1990631"/>
            <a:ext cx="6860540" cy="1487330"/>
          </a:xfrm>
          <a:prstGeom prst="rect">
            <a:avLst/>
          </a:prstGeom>
        </p:spPr>
        <p:txBody>
          <a:bodyPr vert="horz" wrap="square" lIns="0" tIns="12700" rIns="0" bIns="0" rtlCol="0">
            <a:spAutoFit/>
          </a:bodyPr>
          <a:lstStyle/>
          <a:p>
            <a:pPr marL="12700" marR="5080">
              <a:lnSpc>
                <a:spcPct val="115799"/>
              </a:lnSpc>
              <a:spcBef>
                <a:spcPts val="100"/>
              </a:spcBef>
            </a:pPr>
            <a:r>
              <a:rPr lang="en-US" sz="2800" spc="-130" dirty="0" smtClean="0">
                <a:latin typeface="Arial Unicode MS" pitchFamily="34" charset="-128"/>
                <a:ea typeface="Arial Unicode MS" pitchFamily="34" charset="-128"/>
                <a:cs typeface="Arial Unicode MS" pitchFamily="34" charset="-128"/>
              </a:rPr>
              <a:t>Operating System - Windows 10  </a:t>
            </a:r>
          </a:p>
          <a:p>
            <a:pPr marL="12700" marR="5080">
              <a:lnSpc>
                <a:spcPct val="115799"/>
              </a:lnSpc>
              <a:spcBef>
                <a:spcPts val="100"/>
              </a:spcBef>
            </a:pPr>
            <a:r>
              <a:rPr lang="en-US" sz="2800" spc="-130" dirty="0" smtClean="0">
                <a:latin typeface="Arial Unicode MS" pitchFamily="34" charset="-128"/>
                <a:ea typeface="Arial Unicode MS" pitchFamily="34" charset="-128"/>
                <a:cs typeface="Arial Unicode MS" pitchFamily="34" charset="-128"/>
              </a:rPr>
              <a:t>Coding Language – Python </a:t>
            </a:r>
          </a:p>
          <a:p>
            <a:pPr marL="12700" marR="5080">
              <a:lnSpc>
                <a:spcPct val="115799"/>
              </a:lnSpc>
              <a:spcBef>
                <a:spcPts val="100"/>
              </a:spcBef>
            </a:pPr>
            <a:r>
              <a:rPr lang="en-US" sz="2800" spc="-130" dirty="0" smtClean="0">
                <a:latin typeface="Arial Unicode MS" pitchFamily="34" charset="-128"/>
                <a:ea typeface="Arial Unicode MS" pitchFamily="34" charset="-128"/>
                <a:cs typeface="Arial Unicode MS" pitchFamily="34" charset="-128"/>
              </a:rPr>
              <a:t>GUI– TKINTER</a:t>
            </a:r>
            <a:endParaRPr sz="2800" dirty="0">
              <a:latin typeface="Arial Unicode MS" pitchFamily="34" charset="-128"/>
              <a:ea typeface="Arial Unicode MS" pitchFamily="34" charset="-128"/>
              <a:cs typeface="Arial Unicode MS" pitchFamily="34" charset="-128"/>
            </a:endParaRPr>
          </a:p>
        </p:txBody>
      </p:sp>
      <p:sp>
        <p:nvSpPr>
          <p:cNvPr id="9" name="object 9"/>
          <p:cNvSpPr txBox="1"/>
          <p:nvPr/>
        </p:nvSpPr>
        <p:spPr>
          <a:xfrm>
            <a:off x="1225693" y="7068813"/>
            <a:ext cx="4060190" cy="1500154"/>
          </a:xfrm>
          <a:prstGeom prst="rect">
            <a:avLst/>
          </a:prstGeom>
        </p:spPr>
        <p:txBody>
          <a:bodyPr vert="horz" wrap="square" lIns="0" tIns="12700" rIns="0" bIns="0" rtlCol="0">
            <a:spAutoFit/>
          </a:bodyPr>
          <a:lstStyle/>
          <a:p>
            <a:pPr marL="12700" marR="5080">
              <a:lnSpc>
                <a:spcPct val="115799"/>
              </a:lnSpc>
              <a:spcBef>
                <a:spcPts val="100"/>
              </a:spcBef>
            </a:pPr>
            <a:r>
              <a:rPr lang="en-US" sz="2800" spc="-240" dirty="0" smtClean="0">
                <a:latin typeface="Arial Unicode MS" pitchFamily="34" charset="-128"/>
                <a:ea typeface="Arial Unicode MS" pitchFamily="34" charset="-128"/>
                <a:cs typeface="Arial Unicode MS" pitchFamily="34" charset="-128"/>
              </a:rPr>
              <a:t>Processor – Intel i5 </a:t>
            </a:r>
          </a:p>
          <a:p>
            <a:pPr marL="12700" marR="5080">
              <a:lnSpc>
                <a:spcPct val="115799"/>
              </a:lnSpc>
              <a:spcBef>
                <a:spcPts val="100"/>
              </a:spcBef>
            </a:pPr>
            <a:r>
              <a:rPr lang="en-US" sz="2800" spc="-240" dirty="0" smtClean="0">
                <a:latin typeface="Arial Unicode MS" pitchFamily="34" charset="-128"/>
                <a:ea typeface="Arial Unicode MS" pitchFamily="34" charset="-128"/>
                <a:cs typeface="Arial Unicode MS" pitchFamily="34" charset="-128"/>
              </a:rPr>
              <a:t>RAM – 16 GB</a:t>
            </a:r>
          </a:p>
          <a:p>
            <a:pPr marL="12700" marR="5080">
              <a:lnSpc>
                <a:spcPct val="115799"/>
              </a:lnSpc>
              <a:spcBef>
                <a:spcPts val="100"/>
              </a:spcBef>
            </a:pPr>
            <a:r>
              <a:rPr lang="en-US" sz="2800" spc="-240" dirty="0" smtClean="0">
                <a:latin typeface="Arial Unicode MS" pitchFamily="34" charset="-128"/>
                <a:ea typeface="Arial Unicode MS" pitchFamily="34" charset="-128"/>
                <a:cs typeface="Arial Unicode MS" pitchFamily="34" charset="-128"/>
              </a:rPr>
              <a:t>Hard Disk – 512 GB</a:t>
            </a:r>
            <a:endParaRPr sz="2800" dirty="0">
              <a:latin typeface="Arial Unicode MS" pitchFamily="34" charset="-128"/>
              <a:ea typeface="Arial Unicode MS" pitchFamily="34" charset="-128"/>
              <a:cs typeface="Arial Unicode MS" pitchFamily="34" charset="-128"/>
            </a:endParaRPr>
          </a:p>
        </p:txBody>
      </p:sp>
      <p:sp>
        <p:nvSpPr>
          <p:cNvPr id="10" name="object 10"/>
          <p:cNvSpPr/>
          <p:nvPr/>
        </p:nvSpPr>
        <p:spPr>
          <a:xfrm>
            <a:off x="762000" y="2705100"/>
            <a:ext cx="200025" cy="200025"/>
          </a:xfrm>
          <a:prstGeom prst="rect">
            <a:avLst/>
          </a:prstGeom>
          <a:blipFill>
            <a:blip r:embed="rId2" cstate="print"/>
            <a:stretch>
              <a:fillRect/>
            </a:stretch>
          </a:blipFill>
        </p:spPr>
        <p:txBody>
          <a:bodyPr wrap="square" lIns="0" tIns="0" rIns="0" bIns="0" rtlCol="0"/>
          <a:lstStyle/>
          <a:p>
            <a:endParaRPr/>
          </a:p>
        </p:txBody>
      </p:sp>
      <p:sp>
        <p:nvSpPr>
          <p:cNvPr id="11" name="object 11"/>
          <p:cNvSpPr/>
          <p:nvPr/>
        </p:nvSpPr>
        <p:spPr>
          <a:xfrm>
            <a:off x="762000" y="3162300"/>
            <a:ext cx="200025" cy="200025"/>
          </a:xfrm>
          <a:prstGeom prst="rect">
            <a:avLst/>
          </a:prstGeom>
          <a:blipFill>
            <a:blip r:embed="rId2" cstate="print"/>
            <a:stretch>
              <a:fillRect/>
            </a:stretch>
          </a:blipFill>
        </p:spPr>
        <p:txBody>
          <a:bodyPr wrap="square" lIns="0" tIns="0" rIns="0" bIns="0" rtlCol="0"/>
          <a:lstStyle/>
          <a:p>
            <a:endParaRPr/>
          </a:p>
        </p:txBody>
      </p:sp>
      <p:sp>
        <p:nvSpPr>
          <p:cNvPr id="12" name="object 12"/>
          <p:cNvSpPr/>
          <p:nvPr/>
        </p:nvSpPr>
        <p:spPr>
          <a:xfrm>
            <a:off x="685800" y="7200900"/>
            <a:ext cx="200025" cy="276225"/>
          </a:xfrm>
          <a:prstGeom prst="rect">
            <a:avLst/>
          </a:prstGeom>
          <a:blipFill>
            <a:blip r:embed="rId2" cstate="print"/>
            <a:stretch>
              <a:fillRect/>
            </a:stretch>
          </a:blipFill>
        </p:spPr>
        <p:txBody>
          <a:bodyPr wrap="square" lIns="0" tIns="0" rIns="0" bIns="0" rtlCol="0"/>
          <a:lstStyle/>
          <a:p>
            <a:endParaRPr/>
          </a:p>
        </p:txBody>
      </p:sp>
      <p:sp>
        <p:nvSpPr>
          <p:cNvPr id="13" name="object 13"/>
          <p:cNvSpPr/>
          <p:nvPr/>
        </p:nvSpPr>
        <p:spPr>
          <a:xfrm>
            <a:off x="685800" y="7734300"/>
            <a:ext cx="200025" cy="200025"/>
          </a:xfrm>
          <a:prstGeom prst="rect">
            <a:avLst/>
          </a:prstGeom>
          <a:blipFill>
            <a:blip r:embed="rId2" cstate="print"/>
            <a:stretch>
              <a:fillRect/>
            </a:stretch>
          </a:blipFill>
        </p:spPr>
        <p:txBody>
          <a:bodyPr wrap="square" lIns="0" tIns="0" rIns="0" bIns="0" rtlCol="0"/>
          <a:lstStyle/>
          <a:p>
            <a:endParaRPr/>
          </a:p>
        </p:txBody>
      </p:sp>
      <p:sp>
        <p:nvSpPr>
          <p:cNvPr id="14" name="object 14"/>
          <p:cNvSpPr/>
          <p:nvPr/>
        </p:nvSpPr>
        <p:spPr>
          <a:xfrm>
            <a:off x="685800" y="8267700"/>
            <a:ext cx="200025" cy="200025"/>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spli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38792" y="0"/>
            <a:ext cx="5916930" cy="1092200"/>
          </a:xfrm>
          <a:prstGeom prst="rect">
            <a:avLst/>
          </a:prstGeom>
        </p:spPr>
        <p:txBody>
          <a:bodyPr vert="horz" wrap="square" lIns="0" tIns="12700" rIns="0" bIns="0" rtlCol="0">
            <a:spAutoFit/>
          </a:bodyPr>
          <a:lstStyle/>
          <a:p>
            <a:pPr marL="12700">
              <a:lnSpc>
                <a:spcPct val="100000"/>
              </a:lnSpc>
              <a:spcBef>
                <a:spcPts val="100"/>
              </a:spcBef>
            </a:pPr>
            <a:r>
              <a:rPr sz="7000" spc="-55" dirty="0">
                <a:solidFill>
                  <a:srgbClr val="FFB000"/>
                </a:solidFill>
                <a:latin typeface="Algerian" pitchFamily="82" charset="0"/>
              </a:rPr>
              <a:t>FLOW</a:t>
            </a:r>
            <a:r>
              <a:rPr sz="7000" spc="-690" dirty="0">
                <a:solidFill>
                  <a:srgbClr val="FFB000"/>
                </a:solidFill>
                <a:latin typeface="Algerian" pitchFamily="82" charset="0"/>
              </a:rPr>
              <a:t> </a:t>
            </a:r>
            <a:r>
              <a:rPr sz="7000" spc="25" dirty="0">
                <a:solidFill>
                  <a:srgbClr val="FFB000"/>
                </a:solidFill>
                <a:latin typeface="Algerian" pitchFamily="82" charset="0"/>
              </a:rPr>
              <a:t>CHART</a:t>
            </a:r>
            <a:endParaRPr sz="7000" dirty="0">
              <a:latin typeface="Algerian" pitchFamily="82" charset="0"/>
            </a:endParaRPr>
          </a:p>
        </p:txBody>
      </p:sp>
      <p:sp>
        <p:nvSpPr>
          <p:cNvPr id="3" name="object 3"/>
          <p:cNvSpPr/>
          <p:nvPr/>
        </p:nvSpPr>
        <p:spPr>
          <a:xfrm>
            <a:off x="397221" y="1241535"/>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0000"/>
          </a:solidFill>
        </p:spPr>
        <p:txBody>
          <a:bodyPr wrap="square" lIns="0" tIns="0" rIns="0" bIns="0" rtlCol="0"/>
          <a:lstStyle/>
          <a:p>
            <a:endParaRPr/>
          </a:p>
        </p:txBody>
      </p:sp>
      <p:pic>
        <p:nvPicPr>
          <p:cNvPr id="5" name="Picture 4" descr="Screenshot 2022-07-02 194557.png"/>
          <p:cNvPicPr>
            <a:picLocks noChangeAspect="1"/>
          </p:cNvPicPr>
          <p:nvPr/>
        </p:nvPicPr>
        <p:blipFill>
          <a:blip r:embed="rId2" cstate="print"/>
          <a:stretch>
            <a:fillRect/>
          </a:stretch>
        </p:blipFill>
        <p:spPr>
          <a:xfrm>
            <a:off x="2819400" y="1790700"/>
            <a:ext cx="11658600" cy="8050806"/>
          </a:xfrm>
          <a:prstGeom prst="rect">
            <a:avLst/>
          </a:prstGeom>
        </p:spPr>
      </p:pic>
    </p:spTree>
  </p:cSld>
  <p:clrMapOvr>
    <a:masterClrMapping/>
  </p:clrMapOvr>
  <p:transition>
    <p:split orient="vert" dir="in"/>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9050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endParaRPr/>
          </a:p>
        </p:txBody>
      </p:sp>
      <p:sp>
        <p:nvSpPr>
          <p:cNvPr id="3" name="object 3"/>
          <p:cNvSpPr/>
          <p:nvPr/>
        </p:nvSpPr>
        <p:spPr>
          <a:xfrm>
            <a:off x="411925" y="1288834"/>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5" name="object 5"/>
          <p:cNvSpPr txBox="1">
            <a:spLocks noGrp="1"/>
          </p:cNvSpPr>
          <p:nvPr>
            <p:ph type="title"/>
          </p:nvPr>
        </p:nvSpPr>
        <p:spPr>
          <a:xfrm>
            <a:off x="2122115" y="161746"/>
            <a:ext cx="5497885" cy="1092200"/>
          </a:xfrm>
          <a:prstGeom prst="rect">
            <a:avLst/>
          </a:prstGeom>
        </p:spPr>
        <p:txBody>
          <a:bodyPr vert="horz" wrap="square" lIns="0" tIns="12700" rIns="0" bIns="0" rtlCol="0">
            <a:spAutoFit/>
          </a:bodyPr>
          <a:lstStyle/>
          <a:p>
            <a:pPr marL="12700">
              <a:lnSpc>
                <a:spcPct val="100000"/>
              </a:lnSpc>
              <a:spcBef>
                <a:spcPts val="100"/>
              </a:spcBef>
            </a:pPr>
            <a:r>
              <a:rPr sz="7000" spc="-420" dirty="0">
                <a:solidFill>
                  <a:srgbClr val="FFB000"/>
                </a:solidFill>
                <a:latin typeface="Algerian" pitchFamily="82" charset="0"/>
              </a:rPr>
              <a:t>RESULTS</a:t>
            </a:r>
            <a:endParaRPr sz="7000" dirty="0">
              <a:latin typeface="Algerian" pitchFamily="82" charset="0"/>
            </a:endParaRPr>
          </a:p>
        </p:txBody>
      </p:sp>
      <p:sp>
        <p:nvSpPr>
          <p:cNvPr id="6" name="object 6"/>
          <p:cNvSpPr/>
          <p:nvPr/>
        </p:nvSpPr>
        <p:spPr>
          <a:xfrm>
            <a:off x="736442" y="9258300"/>
            <a:ext cx="295275" cy="295275"/>
          </a:xfrm>
          <a:custGeom>
            <a:avLst/>
            <a:gdLst/>
            <a:ahLst/>
            <a:cxnLst/>
            <a:rect l="l" t="t" r="r" b="b"/>
            <a:pathLst>
              <a:path w="295275" h="295275">
                <a:moveTo>
                  <a:pt x="147637" y="295275"/>
                </a:moveTo>
                <a:lnTo>
                  <a:pt x="100972" y="287748"/>
                </a:lnTo>
                <a:lnTo>
                  <a:pt x="60444" y="266789"/>
                </a:lnTo>
                <a:lnTo>
                  <a:pt x="28485" y="234830"/>
                </a:lnTo>
                <a:lnTo>
                  <a:pt x="7526" y="194302"/>
                </a:lnTo>
                <a:lnTo>
                  <a:pt x="0" y="147637"/>
                </a:lnTo>
                <a:lnTo>
                  <a:pt x="7526" y="100972"/>
                </a:lnTo>
                <a:lnTo>
                  <a:pt x="28485" y="60444"/>
                </a:lnTo>
                <a:lnTo>
                  <a:pt x="60444" y="28485"/>
                </a:lnTo>
                <a:lnTo>
                  <a:pt x="100972" y="7526"/>
                </a:lnTo>
                <a:lnTo>
                  <a:pt x="147637" y="0"/>
                </a:lnTo>
                <a:lnTo>
                  <a:pt x="194302" y="7526"/>
                </a:lnTo>
                <a:lnTo>
                  <a:pt x="234830" y="28485"/>
                </a:lnTo>
                <a:lnTo>
                  <a:pt x="266789" y="60444"/>
                </a:lnTo>
                <a:lnTo>
                  <a:pt x="287748" y="100972"/>
                </a:lnTo>
                <a:lnTo>
                  <a:pt x="295275" y="147637"/>
                </a:lnTo>
                <a:lnTo>
                  <a:pt x="287748" y="194302"/>
                </a:lnTo>
                <a:lnTo>
                  <a:pt x="266789" y="234830"/>
                </a:lnTo>
                <a:lnTo>
                  <a:pt x="234830" y="266789"/>
                </a:lnTo>
                <a:lnTo>
                  <a:pt x="194302" y="287748"/>
                </a:lnTo>
                <a:lnTo>
                  <a:pt x="147637" y="295275"/>
                </a:lnTo>
                <a:close/>
              </a:path>
            </a:pathLst>
          </a:custGeom>
          <a:solidFill>
            <a:srgbClr val="FFB000"/>
          </a:solidFill>
        </p:spPr>
        <p:txBody>
          <a:bodyPr wrap="square" lIns="0" tIns="0" rIns="0" bIns="0" rtlCol="0"/>
          <a:lstStyle/>
          <a:p>
            <a:endParaRPr/>
          </a:p>
        </p:txBody>
      </p:sp>
      <p:sp>
        <p:nvSpPr>
          <p:cNvPr id="7" name="object 7"/>
          <p:cNvSpPr txBox="1"/>
          <p:nvPr/>
        </p:nvSpPr>
        <p:spPr>
          <a:xfrm>
            <a:off x="1521227" y="9144071"/>
            <a:ext cx="15661640" cy="505267"/>
          </a:xfrm>
          <a:prstGeom prst="rect">
            <a:avLst/>
          </a:prstGeom>
        </p:spPr>
        <p:txBody>
          <a:bodyPr vert="horz" wrap="square" lIns="0" tIns="12700" rIns="0" bIns="0" rtlCol="0">
            <a:spAutoFit/>
          </a:bodyPr>
          <a:lstStyle/>
          <a:p>
            <a:r>
              <a:rPr lang="en-IN" sz="3200" dirty="0" smtClean="0"/>
              <a:t>In above screen click on ‘Upload Taxi Trajectory Dataset’ button to upload dataset.</a:t>
            </a:r>
            <a:endParaRPr lang="en-US" sz="3200" dirty="0"/>
          </a:p>
        </p:txBody>
      </p:sp>
      <p:pic>
        <p:nvPicPr>
          <p:cNvPr id="8" name="Picture 7" descr="Screenshot (2).png"/>
          <p:cNvPicPr>
            <a:picLocks noChangeAspect="1"/>
          </p:cNvPicPr>
          <p:nvPr/>
        </p:nvPicPr>
        <p:blipFill>
          <a:blip r:embed="rId2" cstate="print"/>
          <a:stretch>
            <a:fillRect/>
          </a:stretch>
        </p:blipFill>
        <p:spPr>
          <a:xfrm>
            <a:off x="1828800" y="1790700"/>
            <a:ext cx="13335000" cy="6806406"/>
          </a:xfrm>
          <a:prstGeom prst="rect">
            <a:avLst/>
          </a:prstGeom>
        </p:spPr>
      </p:pic>
    </p:spTree>
  </p:cSld>
  <p:clrMapOvr>
    <a:masterClrMapping/>
  </p:clrMapOvr>
  <p:transition>
    <p:split orient="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373195" y="8654545"/>
            <a:ext cx="14782165" cy="997068"/>
          </a:xfrm>
          <a:prstGeom prst="rect">
            <a:avLst/>
          </a:prstGeom>
        </p:spPr>
        <p:txBody>
          <a:bodyPr vert="horz" wrap="square" lIns="0" tIns="12065" rIns="0" bIns="0" rtlCol="0">
            <a:spAutoFit/>
          </a:bodyPr>
          <a:lstStyle/>
          <a:p>
            <a:r>
              <a:rPr lang="en-IN" sz="3200" dirty="0" smtClean="0"/>
              <a:t>In above screen selecting and uploading taxi trajectory file and then click on ‘Open’ button to load dataset and to get below screen.</a:t>
            </a:r>
            <a:endParaRPr lang="en-US" sz="3200" dirty="0"/>
          </a:p>
        </p:txBody>
      </p:sp>
      <p:sp>
        <p:nvSpPr>
          <p:cNvPr id="4" name="object 4"/>
          <p:cNvSpPr/>
          <p:nvPr/>
        </p:nvSpPr>
        <p:spPr>
          <a:xfrm>
            <a:off x="619515" y="8763243"/>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6" name="Picture 5" descr="Screenshot (22).png"/>
          <p:cNvPicPr>
            <a:picLocks noChangeAspect="1"/>
          </p:cNvPicPr>
          <p:nvPr/>
        </p:nvPicPr>
        <p:blipFill>
          <a:blip r:embed="rId2" cstate="print"/>
          <a:stretch>
            <a:fillRect/>
          </a:stretch>
        </p:blipFill>
        <p:spPr>
          <a:xfrm>
            <a:off x="1828800" y="1028700"/>
            <a:ext cx="14630400" cy="6934200"/>
          </a:xfrm>
          <a:prstGeom prst="rect">
            <a:avLst/>
          </a:prstGeom>
        </p:spPr>
      </p:pic>
    </p:spTree>
  </p:cSld>
  <p:clrMapOvr>
    <a:masterClrMapping/>
  </p:clrMapOvr>
  <p:transition>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356766" y="5498835"/>
            <a:ext cx="5931535" cy="4788535"/>
            <a:chOff x="12356766" y="5498835"/>
            <a:chExt cx="5931535" cy="4788535"/>
          </a:xfrm>
        </p:grpSpPr>
        <p:sp>
          <p:nvSpPr>
            <p:cNvPr id="3" name="object 3"/>
            <p:cNvSpPr/>
            <p:nvPr/>
          </p:nvSpPr>
          <p:spPr>
            <a:xfrm>
              <a:off x="12356766" y="5498835"/>
              <a:ext cx="5931535" cy="4788535"/>
            </a:xfrm>
            <a:custGeom>
              <a:avLst/>
              <a:gdLst/>
              <a:ahLst/>
              <a:cxnLst/>
              <a:rect l="l" t="t" r="r" b="b"/>
              <a:pathLst>
                <a:path w="5931534" h="4788534">
                  <a:moveTo>
                    <a:pt x="1609152" y="4788163"/>
                  </a:moveTo>
                  <a:lnTo>
                    <a:pt x="0" y="3179010"/>
                  </a:lnTo>
                  <a:lnTo>
                    <a:pt x="3179010" y="0"/>
                  </a:lnTo>
                  <a:lnTo>
                    <a:pt x="5931232" y="2752221"/>
                  </a:lnTo>
                  <a:lnTo>
                    <a:pt x="5931232" y="3605800"/>
                  </a:lnTo>
                  <a:lnTo>
                    <a:pt x="4748869" y="4788163"/>
                  </a:lnTo>
                  <a:lnTo>
                    <a:pt x="1609152" y="4788163"/>
                  </a:lnTo>
                  <a:close/>
                </a:path>
              </a:pathLst>
            </a:custGeom>
            <a:solidFill>
              <a:srgbClr val="002629"/>
            </a:solidFill>
          </p:spPr>
          <p:txBody>
            <a:bodyPr wrap="square" lIns="0" tIns="0" rIns="0" bIns="0" rtlCol="0"/>
            <a:lstStyle/>
            <a:p>
              <a:endParaRPr/>
            </a:p>
          </p:txBody>
        </p:sp>
        <p:sp>
          <p:nvSpPr>
            <p:cNvPr id="4" name="object 4"/>
            <p:cNvSpPr/>
            <p:nvPr/>
          </p:nvSpPr>
          <p:spPr>
            <a:xfrm>
              <a:off x="12700328" y="5811719"/>
              <a:ext cx="5588000" cy="4475480"/>
            </a:xfrm>
            <a:custGeom>
              <a:avLst/>
              <a:gdLst/>
              <a:ahLst/>
              <a:cxnLst/>
              <a:rect l="l" t="t" r="r" b="b"/>
              <a:pathLst>
                <a:path w="5588000" h="4475480">
                  <a:moveTo>
                    <a:pt x="0" y="2835516"/>
                  </a:moveTo>
                  <a:lnTo>
                    <a:pt x="2835516" y="0"/>
                  </a:lnTo>
                  <a:lnTo>
                    <a:pt x="5587671" y="2752154"/>
                  </a:lnTo>
                  <a:lnTo>
                    <a:pt x="5587671" y="2918878"/>
                  </a:lnTo>
                  <a:lnTo>
                    <a:pt x="4031270" y="4475279"/>
                  </a:lnTo>
                  <a:lnTo>
                    <a:pt x="3854403" y="4475279"/>
                  </a:lnTo>
                  <a:lnTo>
                    <a:pt x="5494166" y="2835516"/>
                  </a:lnTo>
                  <a:lnTo>
                    <a:pt x="2837398" y="178748"/>
                  </a:lnTo>
                  <a:lnTo>
                    <a:pt x="90315" y="2925831"/>
                  </a:lnTo>
                  <a:lnTo>
                    <a:pt x="0" y="2835516"/>
                  </a:lnTo>
                  <a:close/>
                </a:path>
                <a:path w="5588000" h="4475480">
                  <a:moveTo>
                    <a:pt x="90315" y="2925831"/>
                  </a:moveTo>
                  <a:lnTo>
                    <a:pt x="180630" y="2835516"/>
                  </a:lnTo>
                  <a:lnTo>
                    <a:pt x="1820392" y="4475279"/>
                  </a:lnTo>
                  <a:lnTo>
                    <a:pt x="1639762" y="4475279"/>
                  </a:lnTo>
                  <a:lnTo>
                    <a:pt x="90315" y="2925831"/>
                  </a:lnTo>
                  <a:close/>
                </a:path>
              </a:pathLst>
            </a:custGeom>
            <a:solidFill>
              <a:srgbClr val="FFB000"/>
            </a:solidFill>
          </p:spPr>
          <p:txBody>
            <a:bodyPr wrap="square" lIns="0" tIns="0" rIns="0" bIns="0" rtlCol="0"/>
            <a:lstStyle/>
            <a:p>
              <a:endParaRPr/>
            </a:p>
          </p:txBody>
        </p:sp>
      </p:grpSp>
      <p:grpSp>
        <p:nvGrpSpPr>
          <p:cNvPr id="5" name="object 5"/>
          <p:cNvGrpSpPr/>
          <p:nvPr/>
        </p:nvGrpSpPr>
        <p:grpSpPr>
          <a:xfrm>
            <a:off x="0" y="8465629"/>
            <a:ext cx="1821814" cy="1821814"/>
            <a:chOff x="0" y="8465629"/>
            <a:chExt cx="1821814" cy="1821814"/>
          </a:xfrm>
        </p:grpSpPr>
        <p:sp>
          <p:nvSpPr>
            <p:cNvPr id="6" name="object 6"/>
            <p:cNvSpPr/>
            <p:nvPr/>
          </p:nvSpPr>
          <p:spPr>
            <a:xfrm>
              <a:off x="0" y="8465629"/>
              <a:ext cx="1821814" cy="1821814"/>
            </a:xfrm>
            <a:custGeom>
              <a:avLst/>
              <a:gdLst/>
              <a:ahLst/>
              <a:cxnLst/>
              <a:rect l="l" t="t" r="r" b="b"/>
              <a:pathLst>
                <a:path w="1821814" h="1821815">
                  <a:moveTo>
                    <a:pt x="0" y="1821370"/>
                  </a:moveTo>
                  <a:lnTo>
                    <a:pt x="0" y="0"/>
                  </a:lnTo>
                  <a:lnTo>
                    <a:pt x="1821370" y="1821370"/>
                  </a:lnTo>
                  <a:lnTo>
                    <a:pt x="0" y="1821370"/>
                  </a:lnTo>
                  <a:close/>
                </a:path>
              </a:pathLst>
            </a:custGeom>
            <a:solidFill>
              <a:srgbClr val="000000">
                <a:alpha val="29798"/>
              </a:srgbClr>
            </a:solidFill>
          </p:spPr>
          <p:txBody>
            <a:bodyPr wrap="square" lIns="0" tIns="0" rIns="0" bIns="0" rtlCol="0"/>
            <a:lstStyle/>
            <a:p>
              <a:endParaRPr/>
            </a:p>
          </p:txBody>
        </p:sp>
        <p:sp>
          <p:nvSpPr>
            <p:cNvPr id="7" name="object 7"/>
            <p:cNvSpPr/>
            <p:nvPr/>
          </p:nvSpPr>
          <p:spPr>
            <a:xfrm>
              <a:off x="0" y="8936860"/>
              <a:ext cx="1350645" cy="1350645"/>
            </a:xfrm>
            <a:custGeom>
              <a:avLst/>
              <a:gdLst/>
              <a:ahLst/>
              <a:cxnLst/>
              <a:rect l="l" t="t" r="r" b="b"/>
              <a:pathLst>
                <a:path w="1350645" h="1350645">
                  <a:moveTo>
                    <a:pt x="0" y="0"/>
                  </a:moveTo>
                  <a:lnTo>
                    <a:pt x="1350138" y="1350138"/>
                  </a:lnTo>
                  <a:lnTo>
                    <a:pt x="1157307" y="1350138"/>
                  </a:lnTo>
                  <a:lnTo>
                    <a:pt x="0" y="192831"/>
                  </a:lnTo>
                  <a:lnTo>
                    <a:pt x="0" y="0"/>
                  </a:lnTo>
                  <a:close/>
                </a:path>
              </a:pathLst>
            </a:custGeom>
            <a:solidFill>
              <a:srgbClr val="FFFFFF"/>
            </a:solidFill>
          </p:spPr>
          <p:txBody>
            <a:bodyPr wrap="square" lIns="0" tIns="0" rIns="0" bIns="0" rtlCol="0"/>
            <a:lstStyle/>
            <a:p>
              <a:endParaRPr/>
            </a:p>
          </p:txBody>
        </p:sp>
      </p:grpSp>
      <p:sp>
        <p:nvSpPr>
          <p:cNvPr id="8" name="object 8"/>
          <p:cNvSpPr/>
          <p:nvPr/>
        </p:nvSpPr>
        <p:spPr>
          <a:xfrm>
            <a:off x="556994" y="2170367"/>
            <a:ext cx="16544925" cy="133350"/>
          </a:xfrm>
          <a:custGeom>
            <a:avLst/>
            <a:gdLst/>
            <a:ahLst/>
            <a:cxnLst/>
            <a:rect l="l" t="t" r="r" b="b"/>
            <a:pathLst>
              <a:path w="16544925" h="133350">
                <a:moveTo>
                  <a:pt x="16544925" y="133350"/>
                </a:moveTo>
                <a:lnTo>
                  <a:pt x="0" y="133350"/>
                </a:lnTo>
                <a:lnTo>
                  <a:pt x="0" y="0"/>
                </a:lnTo>
                <a:lnTo>
                  <a:pt x="16544925" y="0"/>
                </a:lnTo>
                <a:lnTo>
                  <a:pt x="16544925" y="133350"/>
                </a:lnTo>
                <a:close/>
              </a:path>
            </a:pathLst>
          </a:custGeom>
          <a:solidFill>
            <a:srgbClr val="000000"/>
          </a:solidFill>
        </p:spPr>
        <p:txBody>
          <a:bodyPr wrap="square" lIns="0" tIns="0" rIns="0" bIns="0" rtlCol="0"/>
          <a:lstStyle/>
          <a:p>
            <a:endParaRPr/>
          </a:p>
        </p:txBody>
      </p:sp>
      <p:sp>
        <p:nvSpPr>
          <p:cNvPr id="9" name="object 9"/>
          <p:cNvSpPr/>
          <p:nvPr/>
        </p:nvSpPr>
        <p:spPr>
          <a:xfrm>
            <a:off x="609600" y="2781300"/>
            <a:ext cx="295275" cy="295275"/>
          </a:xfrm>
          <a:custGeom>
            <a:avLst/>
            <a:gdLst/>
            <a:ahLst/>
            <a:cxnLst/>
            <a:rect l="l" t="t" r="r" b="b"/>
            <a:pathLst>
              <a:path w="295275" h="295275">
                <a:moveTo>
                  <a:pt x="147637" y="295275"/>
                </a:moveTo>
                <a:lnTo>
                  <a:pt x="100972" y="287748"/>
                </a:lnTo>
                <a:lnTo>
                  <a:pt x="60444" y="266789"/>
                </a:lnTo>
                <a:lnTo>
                  <a:pt x="28485" y="234830"/>
                </a:lnTo>
                <a:lnTo>
                  <a:pt x="7526" y="194302"/>
                </a:lnTo>
                <a:lnTo>
                  <a:pt x="0" y="147637"/>
                </a:lnTo>
                <a:lnTo>
                  <a:pt x="7526" y="100972"/>
                </a:lnTo>
                <a:lnTo>
                  <a:pt x="28485" y="60444"/>
                </a:lnTo>
                <a:lnTo>
                  <a:pt x="60444" y="28485"/>
                </a:lnTo>
                <a:lnTo>
                  <a:pt x="100972" y="7526"/>
                </a:lnTo>
                <a:lnTo>
                  <a:pt x="147637" y="0"/>
                </a:lnTo>
                <a:lnTo>
                  <a:pt x="194302" y="7526"/>
                </a:lnTo>
                <a:lnTo>
                  <a:pt x="234830" y="28485"/>
                </a:lnTo>
                <a:lnTo>
                  <a:pt x="266789" y="60444"/>
                </a:lnTo>
                <a:lnTo>
                  <a:pt x="287748" y="100972"/>
                </a:lnTo>
                <a:lnTo>
                  <a:pt x="295275" y="147637"/>
                </a:lnTo>
                <a:lnTo>
                  <a:pt x="287748" y="194302"/>
                </a:lnTo>
                <a:lnTo>
                  <a:pt x="266789" y="234830"/>
                </a:lnTo>
                <a:lnTo>
                  <a:pt x="234830" y="266789"/>
                </a:lnTo>
                <a:lnTo>
                  <a:pt x="194302" y="287748"/>
                </a:lnTo>
                <a:lnTo>
                  <a:pt x="147637" y="295275"/>
                </a:lnTo>
                <a:close/>
              </a:path>
            </a:pathLst>
          </a:custGeom>
          <a:solidFill>
            <a:srgbClr val="FFB000"/>
          </a:solidFill>
        </p:spPr>
        <p:txBody>
          <a:bodyPr wrap="square" lIns="0" tIns="0" rIns="0" bIns="0" rtlCol="0"/>
          <a:lstStyle/>
          <a:p>
            <a:endParaRPr/>
          </a:p>
        </p:txBody>
      </p:sp>
      <p:sp>
        <p:nvSpPr>
          <p:cNvPr id="10" name="object 10"/>
          <p:cNvSpPr txBox="1">
            <a:spLocks noGrp="1"/>
          </p:cNvSpPr>
          <p:nvPr>
            <p:ph type="title"/>
          </p:nvPr>
        </p:nvSpPr>
        <p:spPr>
          <a:xfrm>
            <a:off x="526298" y="727569"/>
            <a:ext cx="10370301" cy="1092200"/>
          </a:xfrm>
          <a:prstGeom prst="rect">
            <a:avLst/>
          </a:prstGeom>
        </p:spPr>
        <p:txBody>
          <a:bodyPr vert="horz" wrap="square" lIns="0" tIns="12700" rIns="0" bIns="0" rtlCol="0">
            <a:spAutoFit/>
          </a:bodyPr>
          <a:lstStyle/>
          <a:p>
            <a:pPr marL="12700">
              <a:lnSpc>
                <a:spcPct val="100000"/>
              </a:lnSpc>
              <a:spcBef>
                <a:spcPts val="100"/>
              </a:spcBef>
            </a:pPr>
            <a:r>
              <a:rPr sz="7000" spc="-375" dirty="0">
                <a:solidFill>
                  <a:srgbClr val="FFB000"/>
                </a:solidFill>
                <a:latin typeface="Algerian" pitchFamily="82" charset="0"/>
              </a:rPr>
              <a:t>TABLE </a:t>
            </a:r>
            <a:r>
              <a:rPr sz="7000" spc="-145" dirty="0">
                <a:solidFill>
                  <a:srgbClr val="FFB000"/>
                </a:solidFill>
                <a:latin typeface="Algerian" pitchFamily="82" charset="0"/>
              </a:rPr>
              <a:t>OF</a:t>
            </a:r>
            <a:r>
              <a:rPr sz="7000" spc="-915" dirty="0">
                <a:solidFill>
                  <a:srgbClr val="FFB000"/>
                </a:solidFill>
                <a:latin typeface="Algerian" pitchFamily="82" charset="0"/>
              </a:rPr>
              <a:t> </a:t>
            </a:r>
            <a:r>
              <a:rPr sz="7000" spc="-50" dirty="0">
                <a:solidFill>
                  <a:srgbClr val="FFB000"/>
                </a:solidFill>
                <a:latin typeface="Algerian" pitchFamily="82" charset="0"/>
              </a:rPr>
              <a:t>CONTENTS</a:t>
            </a:r>
            <a:endParaRPr sz="7000" dirty="0">
              <a:latin typeface="Algerian" pitchFamily="82" charset="0"/>
            </a:endParaRPr>
          </a:p>
        </p:txBody>
      </p:sp>
      <p:sp>
        <p:nvSpPr>
          <p:cNvPr id="11" name="object 11"/>
          <p:cNvSpPr txBox="1"/>
          <p:nvPr/>
        </p:nvSpPr>
        <p:spPr>
          <a:xfrm>
            <a:off x="1341836" y="2784636"/>
            <a:ext cx="8183163" cy="6075509"/>
          </a:xfrm>
          <a:prstGeom prst="rect">
            <a:avLst/>
          </a:prstGeom>
        </p:spPr>
        <p:txBody>
          <a:bodyPr vert="horz" wrap="square" lIns="0" tIns="15240" rIns="0" bIns="0" rtlCol="0">
            <a:spAutoFit/>
          </a:bodyPr>
          <a:lstStyle/>
          <a:p>
            <a:pPr marL="12700">
              <a:lnSpc>
                <a:spcPct val="100000"/>
              </a:lnSpc>
              <a:spcBef>
                <a:spcPts val="120"/>
              </a:spcBef>
            </a:pPr>
            <a:r>
              <a:rPr sz="2650" b="1" i="1" spc="15" dirty="0">
                <a:latin typeface="Arial"/>
                <a:cs typeface="Arial"/>
              </a:rPr>
              <a:t>INTRODUCTION</a:t>
            </a:r>
            <a:endParaRPr sz="2650" dirty="0">
              <a:latin typeface="Arial"/>
              <a:cs typeface="Arial"/>
            </a:endParaRPr>
          </a:p>
          <a:p>
            <a:pPr marL="12700" marR="4178300">
              <a:lnSpc>
                <a:spcPct val="230900"/>
              </a:lnSpc>
            </a:pPr>
            <a:r>
              <a:rPr sz="2650" b="1" i="1" spc="-55" dirty="0" smtClean="0">
                <a:latin typeface="Arial"/>
                <a:cs typeface="Arial"/>
              </a:rPr>
              <a:t>SYSTEM</a:t>
            </a:r>
            <a:r>
              <a:rPr lang="en-IN" sz="2650" b="1" i="1" spc="-55" dirty="0" smtClean="0">
                <a:latin typeface="Arial"/>
                <a:cs typeface="Arial"/>
              </a:rPr>
              <a:t> ANALYSIS</a:t>
            </a:r>
            <a:r>
              <a:rPr sz="2650" b="1" i="1" spc="-55" dirty="0" smtClean="0">
                <a:latin typeface="Arial"/>
                <a:cs typeface="Arial"/>
              </a:rPr>
              <a:t>  </a:t>
            </a:r>
            <a:r>
              <a:rPr sz="2650" b="1" i="1" spc="-90" dirty="0" smtClean="0">
                <a:latin typeface="Arial"/>
                <a:cs typeface="Arial"/>
              </a:rPr>
              <a:t>PROPOSED</a:t>
            </a:r>
            <a:r>
              <a:rPr lang="en-IN" sz="2650" b="1" i="1" spc="-90" dirty="0" smtClean="0">
                <a:latin typeface="Arial"/>
                <a:cs typeface="Arial"/>
              </a:rPr>
              <a:t> </a:t>
            </a:r>
            <a:r>
              <a:rPr lang="en-IN" sz="2650" b="1" i="1" spc="-180" dirty="0" smtClean="0">
                <a:latin typeface="Arial"/>
                <a:cs typeface="Arial"/>
              </a:rPr>
              <a:t>APPROACH</a:t>
            </a:r>
            <a:endParaRPr sz="2650" dirty="0">
              <a:latin typeface="Arial"/>
              <a:cs typeface="Arial"/>
            </a:endParaRPr>
          </a:p>
          <a:p>
            <a:pPr marL="12700" marR="5080">
              <a:lnSpc>
                <a:spcPct val="230900"/>
              </a:lnSpc>
            </a:pPr>
            <a:r>
              <a:rPr sz="2650" b="1" i="1" spc="-50" dirty="0">
                <a:latin typeface="Arial"/>
                <a:cs typeface="Arial"/>
              </a:rPr>
              <a:t>SOFTWARE </a:t>
            </a:r>
            <a:r>
              <a:rPr sz="2650" b="1" i="1" spc="55" dirty="0">
                <a:latin typeface="Arial"/>
                <a:cs typeface="Arial"/>
              </a:rPr>
              <a:t>AND </a:t>
            </a:r>
            <a:r>
              <a:rPr sz="2650" b="1" i="1" spc="-25" dirty="0">
                <a:latin typeface="Arial"/>
                <a:cs typeface="Arial"/>
              </a:rPr>
              <a:t>HARDWARE</a:t>
            </a:r>
            <a:r>
              <a:rPr sz="2650" b="1" i="1" spc="-420" dirty="0">
                <a:latin typeface="Arial"/>
                <a:cs typeface="Arial"/>
              </a:rPr>
              <a:t> </a:t>
            </a:r>
            <a:r>
              <a:rPr sz="2650" b="1" i="1" spc="-90" dirty="0">
                <a:latin typeface="Arial"/>
                <a:cs typeface="Arial"/>
              </a:rPr>
              <a:t>REQUIREMENTS  </a:t>
            </a:r>
            <a:r>
              <a:rPr sz="2650" b="1" i="1" spc="-40" dirty="0">
                <a:latin typeface="Arial"/>
                <a:cs typeface="Arial"/>
              </a:rPr>
              <a:t>FLOW</a:t>
            </a:r>
            <a:r>
              <a:rPr sz="2650" b="1" i="1" spc="-125" dirty="0">
                <a:latin typeface="Arial"/>
                <a:cs typeface="Arial"/>
              </a:rPr>
              <a:t> </a:t>
            </a:r>
            <a:r>
              <a:rPr sz="2650" b="1" i="1" dirty="0">
                <a:latin typeface="Arial"/>
                <a:cs typeface="Arial"/>
              </a:rPr>
              <a:t>CHART</a:t>
            </a:r>
            <a:endParaRPr sz="2650" dirty="0">
              <a:latin typeface="Arial"/>
              <a:cs typeface="Arial"/>
            </a:endParaRPr>
          </a:p>
          <a:p>
            <a:pPr marL="12700" marR="5147945">
              <a:lnSpc>
                <a:spcPct val="230900"/>
              </a:lnSpc>
              <a:spcBef>
                <a:spcPts val="5"/>
              </a:spcBef>
            </a:pPr>
            <a:r>
              <a:rPr sz="2650" b="1" i="1" spc="-165" dirty="0">
                <a:latin typeface="Arial"/>
                <a:cs typeface="Arial"/>
              </a:rPr>
              <a:t>RESULTS  </a:t>
            </a:r>
            <a:r>
              <a:rPr sz="2650" b="1" i="1" spc="120" dirty="0">
                <a:latin typeface="Arial"/>
                <a:cs typeface="Arial"/>
              </a:rPr>
              <a:t>C</a:t>
            </a:r>
            <a:r>
              <a:rPr sz="2650" b="1" i="1" spc="35" dirty="0">
                <a:latin typeface="Arial"/>
                <a:cs typeface="Arial"/>
              </a:rPr>
              <a:t>O</a:t>
            </a:r>
            <a:r>
              <a:rPr sz="2650" b="1" i="1" spc="90" dirty="0">
                <a:latin typeface="Arial"/>
                <a:cs typeface="Arial"/>
              </a:rPr>
              <a:t>N</a:t>
            </a:r>
            <a:r>
              <a:rPr sz="2650" b="1" i="1" spc="120" dirty="0">
                <a:latin typeface="Arial"/>
                <a:cs typeface="Arial"/>
              </a:rPr>
              <a:t>C</a:t>
            </a:r>
            <a:r>
              <a:rPr sz="2650" b="1" i="1" spc="-345" dirty="0">
                <a:latin typeface="Arial"/>
                <a:cs typeface="Arial"/>
              </a:rPr>
              <a:t>L</a:t>
            </a:r>
            <a:r>
              <a:rPr sz="2650" b="1" i="1" spc="-35" dirty="0">
                <a:latin typeface="Arial"/>
                <a:cs typeface="Arial"/>
              </a:rPr>
              <a:t>U</a:t>
            </a:r>
            <a:r>
              <a:rPr sz="2650" b="1" i="1" spc="-110" dirty="0">
                <a:latin typeface="Arial"/>
                <a:cs typeface="Arial"/>
              </a:rPr>
              <a:t>S</a:t>
            </a:r>
            <a:r>
              <a:rPr sz="2650" b="1" i="1" spc="50" dirty="0">
                <a:latin typeface="Arial"/>
                <a:cs typeface="Arial"/>
              </a:rPr>
              <a:t>I</a:t>
            </a:r>
            <a:r>
              <a:rPr sz="2650" b="1" i="1" spc="35" dirty="0">
                <a:latin typeface="Arial"/>
                <a:cs typeface="Arial"/>
              </a:rPr>
              <a:t>O</a:t>
            </a:r>
            <a:r>
              <a:rPr sz="2650" b="1" i="1" spc="90" dirty="0">
                <a:latin typeface="Arial"/>
                <a:cs typeface="Arial"/>
              </a:rPr>
              <a:t>N</a:t>
            </a:r>
            <a:endParaRPr sz="2650" dirty="0">
              <a:latin typeface="Arial"/>
              <a:cs typeface="Arial"/>
            </a:endParaRPr>
          </a:p>
        </p:txBody>
      </p:sp>
      <p:sp>
        <p:nvSpPr>
          <p:cNvPr id="12" name="object 12"/>
          <p:cNvSpPr/>
          <p:nvPr/>
        </p:nvSpPr>
        <p:spPr>
          <a:xfrm>
            <a:off x="15998499" y="0"/>
            <a:ext cx="2289810" cy="2941955"/>
          </a:xfrm>
          <a:custGeom>
            <a:avLst/>
            <a:gdLst/>
            <a:ahLst/>
            <a:cxnLst/>
            <a:rect l="l" t="t" r="r" b="b"/>
            <a:pathLst>
              <a:path w="2289809" h="2941955">
                <a:moveTo>
                  <a:pt x="1582032" y="2941373"/>
                </a:moveTo>
                <a:lnTo>
                  <a:pt x="1575992" y="2941373"/>
                </a:lnTo>
                <a:lnTo>
                  <a:pt x="1551008" y="2941135"/>
                </a:lnTo>
                <a:lnTo>
                  <a:pt x="1525628" y="2940496"/>
                </a:lnTo>
                <a:lnTo>
                  <a:pt x="1474868" y="2938557"/>
                </a:lnTo>
                <a:lnTo>
                  <a:pt x="1470638" y="2938557"/>
                </a:lnTo>
                <a:lnTo>
                  <a:pt x="1466408" y="2934327"/>
                </a:lnTo>
                <a:lnTo>
                  <a:pt x="1466408" y="2925867"/>
                </a:lnTo>
                <a:lnTo>
                  <a:pt x="1470638" y="2921637"/>
                </a:lnTo>
                <a:lnTo>
                  <a:pt x="1474868" y="2921637"/>
                </a:lnTo>
                <a:lnTo>
                  <a:pt x="1500248" y="2923267"/>
                </a:lnTo>
                <a:lnTo>
                  <a:pt x="1525628" y="2924105"/>
                </a:lnTo>
                <a:lnTo>
                  <a:pt x="1551008" y="2924413"/>
                </a:lnTo>
                <a:lnTo>
                  <a:pt x="1582028" y="2924457"/>
                </a:lnTo>
                <a:lnTo>
                  <a:pt x="1586258" y="2928687"/>
                </a:lnTo>
                <a:lnTo>
                  <a:pt x="1586258" y="2937147"/>
                </a:lnTo>
                <a:lnTo>
                  <a:pt x="1582032" y="2941373"/>
                </a:lnTo>
                <a:close/>
              </a:path>
              <a:path w="2289809" h="2941955">
                <a:moveTo>
                  <a:pt x="1680729" y="2938557"/>
                </a:moveTo>
                <a:lnTo>
                  <a:pt x="1676499" y="2938557"/>
                </a:lnTo>
                <a:lnTo>
                  <a:pt x="1672269" y="2935737"/>
                </a:lnTo>
                <a:lnTo>
                  <a:pt x="1672269" y="2925867"/>
                </a:lnTo>
                <a:lnTo>
                  <a:pt x="1675089" y="2921637"/>
                </a:lnTo>
                <a:lnTo>
                  <a:pt x="1680729" y="2921637"/>
                </a:lnTo>
                <a:lnTo>
                  <a:pt x="1731489" y="2917231"/>
                </a:lnTo>
                <a:lnTo>
                  <a:pt x="1756869" y="2914697"/>
                </a:lnTo>
                <a:lnTo>
                  <a:pt x="1782249" y="2911767"/>
                </a:lnTo>
                <a:lnTo>
                  <a:pt x="1786479" y="2911767"/>
                </a:lnTo>
                <a:lnTo>
                  <a:pt x="1790709" y="2914587"/>
                </a:lnTo>
                <a:lnTo>
                  <a:pt x="1792119" y="2918817"/>
                </a:lnTo>
                <a:lnTo>
                  <a:pt x="1792119" y="2923047"/>
                </a:lnTo>
                <a:lnTo>
                  <a:pt x="1789299" y="2927277"/>
                </a:lnTo>
                <a:lnTo>
                  <a:pt x="1785069" y="2928687"/>
                </a:lnTo>
                <a:lnTo>
                  <a:pt x="1758654" y="2931617"/>
                </a:lnTo>
                <a:lnTo>
                  <a:pt x="1680729" y="2938557"/>
                </a:lnTo>
                <a:close/>
              </a:path>
              <a:path w="2289809" h="2941955">
                <a:moveTo>
                  <a:pt x="1377577" y="2928687"/>
                </a:moveTo>
                <a:lnTo>
                  <a:pt x="1373347" y="2928687"/>
                </a:lnTo>
                <a:lnTo>
                  <a:pt x="1347152" y="2925250"/>
                </a:lnTo>
                <a:lnTo>
                  <a:pt x="1295819" y="2916790"/>
                </a:lnTo>
                <a:lnTo>
                  <a:pt x="1263366" y="2906127"/>
                </a:lnTo>
                <a:lnTo>
                  <a:pt x="1263366" y="2901897"/>
                </a:lnTo>
                <a:lnTo>
                  <a:pt x="1264776" y="2897667"/>
                </a:lnTo>
                <a:lnTo>
                  <a:pt x="1269006" y="2894847"/>
                </a:lnTo>
                <a:lnTo>
                  <a:pt x="1273237" y="2894847"/>
                </a:lnTo>
                <a:lnTo>
                  <a:pt x="1298595" y="2899870"/>
                </a:lnTo>
                <a:lnTo>
                  <a:pt x="1323821" y="2904364"/>
                </a:lnTo>
                <a:lnTo>
                  <a:pt x="1348782" y="2908330"/>
                </a:lnTo>
                <a:lnTo>
                  <a:pt x="1373347" y="2911767"/>
                </a:lnTo>
                <a:lnTo>
                  <a:pt x="1377577" y="2911767"/>
                </a:lnTo>
                <a:lnTo>
                  <a:pt x="1381807" y="2915997"/>
                </a:lnTo>
                <a:lnTo>
                  <a:pt x="1380397" y="2921637"/>
                </a:lnTo>
                <a:lnTo>
                  <a:pt x="1381807" y="2925867"/>
                </a:lnTo>
                <a:lnTo>
                  <a:pt x="1377577" y="2928687"/>
                </a:lnTo>
                <a:close/>
              </a:path>
              <a:path w="2289809" h="2941955">
                <a:moveTo>
                  <a:pt x="1885180" y="2911767"/>
                </a:moveTo>
                <a:lnTo>
                  <a:pt x="1879540" y="2911767"/>
                </a:lnTo>
                <a:lnTo>
                  <a:pt x="1876720" y="2908947"/>
                </a:lnTo>
                <a:lnTo>
                  <a:pt x="1873900" y="2900487"/>
                </a:lnTo>
                <a:lnTo>
                  <a:pt x="1876720" y="2896257"/>
                </a:lnTo>
                <a:lnTo>
                  <a:pt x="1882360" y="2894847"/>
                </a:lnTo>
                <a:lnTo>
                  <a:pt x="1932239" y="2884096"/>
                </a:lnTo>
                <a:lnTo>
                  <a:pt x="1956716" y="2878389"/>
                </a:lnTo>
                <a:lnTo>
                  <a:pt x="1981060" y="2872287"/>
                </a:lnTo>
                <a:lnTo>
                  <a:pt x="1985290" y="2870877"/>
                </a:lnTo>
                <a:lnTo>
                  <a:pt x="1990930" y="2873697"/>
                </a:lnTo>
                <a:lnTo>
                  <a:pt x="1990930" y="2877927"/>
                </a:lnTo>
                <a:lnTo>
                  <a:pt x="1992340" y="2882157"/>
                </a:lnTo>
                <a:lnTo>
                  <a:pt x="1989520" y="2887797"/>
                </a:lnTo>
                <a:lnTo>
                  <a:pt x="1985290" y="2887797"/>
                </a:lnTo>
                <a:lnTo>
                  <a:pt x="1935764" y="2900311"/>
                </a:lnTo>
                <a:lnTo>
                  <a:pt x="1910538" y="2906237"/>
                </a:lnTo>
                <a:lnTo>
                  <a:pt x="1885180" y="2911767"/>
                </a:lnTo>
                <a:close/>
              </a:path>
              <a:path w="2289809" h="2941955">
                <a:moveTo>
                  <a:pt x="1175946" y="2889207"/>
                </a:moveTo>
                <a:lnTo>
                  <a:pt x="1168896" y="2889207"/>
                </a:lnTo>
                <a:lnTo>
                  <a:pt x="1144353" y="2882597"/>
                </a:lnTo>
                <a:lnTo>
                  <a:pt x="1119546" y="2875459"/>
                </a:lnTo>
                <a:lnTo>
                  <a:pt x="1094738" y="2867792"/>
                </a:lnTo>
                <a:lnTo>
                  <a:pt x="1065965" y="2858187"/>
                </a:lnTo>
                <a:lnTo>
                  <a:pt x="1063145" y="2853957"/>
                </a:lnTo>
                <a:lnTo>
                  <a:pt x="1064555" y="2848317"/>
                </a:lnTo>
                <a:lnTo>
                  <a:pt x="1065965" y="2844087"/>
                </a:lnTo>
                <a:lnTo>
                  <a:pt x="1070195" y="2841267"/>
                </a:lnTo>
                <a:lnTo>
                  <a:pt x="1075835" y="2842677"/>
                </a:lnTo>
                <a:lnTo>
                  <a:pt x="1100158" y="2850872"/>
                </a:lnTo>
                <a:lnTo>
                  <a:pt x="1124481" y="2858539"/>
                </a:lnTo>
                <a:lnTo>
                  <a:pt x="1148803" y="2865677"/>
                </a:lnTo>
                <a:lnTo>
                  <a:pt x="1173126" y="2872287"/>
                </a:lnTo>
                <a:lnTo>
                  <a:pt x="1177356" y="2873697"/>
                </a:lnTo>
                <a:lnTo>
                  <a:pt x="1180176" y="2877927"/>
                </a:lnTo>
                <a:lnTo>
                  <a:pt x="1178766" y="2882157"/>
                </a:lnTo>
                <a:lnTo>
                  <a:pt x="1178766" y="2886387"/>
                </a:lnTo>
                <a:lnTo>
                  <a:pt x="1175946" y="2889207"/>
                </a:lnTo>
                <a:close/>
              </a:path>
              <a:path w="2289809" h="2941955">
                <a:moveTo>
                  <a:pt x="2085401" y="2858187"/>
                </a:moveTo>
                <a:lnTo>
                  <a:pt x="2076941" y="2858187"/>
                </a:lnTo>
                <a:lnTo>
                  <a:pt x="2074121" y="2855367"/>
                </a:lnTo>
                <a:lnTo>
                  <a:pt x="2072711" y="2852547"/>
                </a:lnTo>
                <a:lnTo>
                  <a:pt x="2071301" y="2848317"/>
                </a:lnTo>
                <a:lnTo>
                  <a:pt x="2074121" y="2842677"/>
                </a:lnTo>
                <a:lnTo>
                  <a:pt x="2078351" y="2841267"/>
                </a:lnTo>
                <a:lnTo>
                  <a:pt x="2126291" y="2824170"/>
                </a:lnTo>
                <a:lnTo>
                  <a:pt x="2150129" y="2815292"/>
                </a:lnTo>
                <a:lnTo>
                  <a:pt x="2174231" y="2806016"/>
                </a:lnTo>
                <a:lnTo>
                  <a:pt x="2178461" y="2804606"/>
                </a:lnTo>
                <a:lnTo>
                  <a:pt x="2184102" y="2806016"/>
                </a:lnTo>
                <a:lnTo>
                  <a:pt x="2186922" y="2814476"/>
                </a:lnTo>
                <a:lnTo>
                  <a:pt x="2185512" y="2820116"/>
                </a:lnTo>
                <a:lnTo>
                  <a:pt x="2181282" y="2821526"/>
                </a:lnTo>
                <a:lnTo>
                  <a:pt x="2157774" y="2831022"/>
                </a:lnTo>
                <a:lnTo>
                  <a:pt x="2133870" y="2840385"/>
                </a:lnTo>
                <a:lnTo>
                  <a:pt x="2109702" y="2849484"/>
                </a:lnTo>
                <a:lnTo>
                  <a:pt x="2085401" y="2858187"/>
                </a:lnTo>
                <a:close/>
              </a:path>
              <a:path w="2289809" h="2941955">
                <a:moveTo>
                  <a:pt x="981365" y="2822936"/>
                </a:moveTo>
                <a:lnTo>
                  <a:pt x="975725" y="2822936"/>
                </a:lnTo>
                <a:lnTo>
                  <a:pt x="952239" y="2813155"/>
                </a:lnTo>
                <a:lnTo>
                  <a:pt x="928490" y="2802844"/>
                </a:lnTo>
                <a:lnTo>
                  <a:pt x="904740" y="2792004"/>
                </a:lnTo>
                <a:lnTo>
                  <a:pt x="881254" y="2780636"/>
                </a:lnTo>
                <a:lnTo>
                  <a:pt x="877024" y="2779226"/>
                </a:lnTo>
                <a:lnTo>
                  <a:pt x="875614" y="2773586"/>
                </a:lnTo>
                <a:lnTo>
                  <a:pt x="878434" y="2765126"/>
                </a:lnTo>
                <a:lnTo>
                  <a:pt x="884074" y="2763716"/>
                </a:lnTo>
                <a:lnTo>
                  <a:pt x="888304" y="2765126"/>
                </a:lnTo>
                <a:lnTo>
                  <a:pt x="911570" y="2776494"/>
                </a:lnTo>
                <a:lnTo>
                  <a:pt x="934835" y="2787334"/>
                </a:lnTo>
                <a:lnTo>
                  <a:pt x="958100" y="2797644"/>
                </a:lnTo>
                <a:lnTo>
                  <a:pt x="981365" y="2807426"/>
                </a:lnTo>
                <a:lnTo>
                  <a:pt x="985595" y="2808836"/>
                </a:lnTo>
                <a:lnTo>
                  <a:pt x="988415" y="2814476"/>
                </a:lnTo>
                <a:lnTo>
                  <a:pt x="985595" y="2818706"/>
                </a:lnTo>
                <a:lnTo>
                  <a:pt x="984185" y="2821526"/>
                </a:lnTo>
                <a:lnTo>
                  <a:pt x="981365" y="2822936"/>
                </a:lnTo>
                <a:close/>
              </a:path>
              <a:path w="2289809" h="2941955">
                <a:moveTo>
                  <a:pt x="2277162" y="2779226"/>
                </a:moveTo>
                <a:lnTo>
                  <a:pt x="2268702" y="2779226"/>
                </a:lnTo>
                <a:lnTo>
                  <a:pt x="2265882" y="2777816"/>
                </a:lnTo>
                <a:lnTo>
                  <a:pt x="2264472" y="2774996"/>
                </a:lnTo>
                <a:lnTo>
                  <a:pt x="2263062" y="2770766"/>
                </a:lnTo>
                <a:lnTo>
                  <a:pt x="2264472" y="2765126"/>
                </a:lnTo>
                <a:lnTo>
                  <a:pt x="2268702" y="2763716"/>
                </a:lnTo>
                <a:lnTo>
                  <a:pt x="2289498" y="2752909"/>
                </a:lnTo>
                <a:lnTo>
                  <a:pt x="2289498" y="2772695"/>
                </a:lnTo>
                <a:lnTo>
                  <a:pt x="2277162" y="2779226"/>
                </a:lnTo>
                <a:close/>
              </a:path>
              <a:path w="2289809" h="2941955">
                <a:moveTo>
                  <a:pt x="796654" y="2732696"/>
                </a:moveTo>
                <a:lnTo>
                  <a:pt x="791014" y="2732696"/>
                </a:lnTo>
                <a:lnTo>
                  <a:pt x="789604" y="2731286"/>
                </a:lnTo>
                <a:lnTo>
                  <a:pt x="767418" y="2718332"/>
                </a:lnTo>
                <a:lnTo>
                  <a:pt x="745365" y="2704848"/>
                </a:lnTo>
                <a:lnTo>
                  <a:pt x="723576" y="2690836"/>
                </a:lnTo>
                <a:lnTo>
                  <a:pt x="702183" y="2676296"/>
                </a:lnTo>
                <a:lnTo>
                  <a:pt x="697953" y="2673476"/>
                </a:lnTo>
                <a:lnTo>
                  <a:pt x="696543" y="2667836"/>
                </a:lnTo>
                <a:lnTo>
                  <a:pt x="699363" y="2665016"/>
                </a:lnTo>
                <a:lnTo>
                  <a:pt x="702183" y="2660786"/>
                </a:lnTo>
                <a:lnTo>
                  <a:pt x="707823" y="2659376"/>
                </a:lnTo>
                <a:lnTo>
                  <a:pt x="710643" y="2662196"/>
                </a:lnTo>
                <a:lnTo>
                  <a:pt x="732014" y="2675921"/>
                </a:lnTo>
                <a:lnTo>
                  <a:pt x="753649" y="2689515"/>
                </a:lnTo>
                <a:lnTo>
                  <a:pt x="775283" y="2702843"/>
                </a:lnTo>
                <a:lnTo>
                  <a:pt x="796654" y="2715776"/>
                </a:lnTo>
                <a:lnTo>
                  <a:pt x="800884" y="2718596"/>
                </a:lnTo>
                <a:lnTo>
                  <a:pt x="802294" y="2722826"/>
                </a:lnTo>
                <a:lnTo>
                  <a:pt x="799474" y="2727056"/>
                </a:lnTo>
                <a:lnTo>
                  <a:pt x="799474" y="2731286"/>
                </a:lnTo>
                <a:lnTo>
                  <a:pt x="796654" y="2732696"/>
                </a:lnTo>
                <a:close/>
              </a:path>
              <a:path w="2289809" h="2941955">
                <a:moveTo>
                  <a:pt x="626043" y="2618485"/>
                </a:moveTo>
                <a:lnTo>
                  <a:pt x="618993" y="2618485"/>
                </a:lnTo>
                <a:lnTo>
                  <a:pt x="617583" y="2617075"/>
                </a:lnTo>
                <a:lnTo>
                  <a:pt x="577398" y="2585174"/>
                </a:lnTo>
                <a:lnTo>
                  <a:pt x="557305" y="2568893"/>
                </a:lnTo>
                <a:lnTo>
                  <a:pt x="537212" y="2552215"/>
                </a:lnTo>
                <a:lnTo>
                  <a:pt x="532982" y="2549395"/>
                </a:lnTo>
                <a:lnTo>
                  <a:pt x="532982" y="2543755"/>
                </a:lnTo>
                <a:lnTo>
                  <a:pt x="538622" y="2535295"/>
                </a:lnTo>
                <a:lnTo>
                  <a:pt x="544262" y="2535295"/>
                </a:lnTo>
                <a:lnTo>
                  <a:pt x="548493" y="2538115"/>
                </a:lnTo>
                <a:lnTo>
                  <a:pt x="567770" y="2554793"/>
                </a:lnTo>
                <a:lnTo>
                  <a:pt x="587444" y="2571074"/>
                </a:lnTo>
                <a:lnTo>
                  <a:pt x="607382" y="2587091"/>
                </a:lnTo>
                <a:lnTo>
                  <a:pt x="627453" y="2602975"/>
                </a:lnTo>
                <a:lnTo>
                  <a:pt x="631683" y="2605795"/>
                </a:lnTo>
                <a:lnTo>
                  <a:pt x="631683" y="2611435"/>
                </a:lnTo>
                <a:lnTo>
                  <a:pt x="628863" y="2614255"/>
                </a:lnTo>
                <a:lnTo>
                  <a:pt x="628863" y="2617075"/>
                </a:lnTo>
                <a:lnTo>
                  <a:pt x="626043" y="2618485"/>
                </a:lnTo>
                <a:close/>
              </a:path>
              <a:path w="2289809" h="2941955">
                <a:moveTo>
                  <a:pt x="470942" y="2483125"/>
                </a:moveTo>
                <a:lnTo>
                  <a:pt x="466712" y="2483125"/>
                </a:lnTo>
                <a:lnTo>
                  <a:pt x="463892" y="2480305"/>
                </a:lnTo>
                <a:lnTo>
                  <a:pt x="428113" y="2443468"/>
                </a:lnTo>
                <a:lnTo>
                  <a:pt x="393392" y="2405574"/>
                </a:lnTo>
                <a:lnTo>
                  <a:pt x="390572" y="2401344"/>
                </a:lnTo>
                <a:lnTo>
                  <a:pt x="390572" y="2397114"/>
                </a:lnTo>
                <a:lnTo>
                  <a:pt x="394802" y="2392884"/>
                </a:lnTo>
                <a:lnTo>
                  <a:pt x="399032" y="2390064"/>
                </a:lnTo>
                <a:lnTo>
                  <a:pt x="403262" y="2390064"/>
                </a:lnTo>
                <a:lnTo>
                  <a:pt x="407492" y="2394294"/>
                </a:lnTo>
                <a:lnTo>
                  <a:pt x="424654" y="2413307"/>
                </a:lnTo>
                <a:lnTo>
                  <a:pt x="442213" y="2432188"/>
                </a:lnTo>
                <a:lnTo>
                  <a:pt x="460037" y="2450805"/>
                </a:lnTo>
                <a:lnTo>
                  <a:pt x="477992" y="2469025"/>
                </a:lnTo>
                <a:lnTo>
                  <a:pt x="480812" y="2471845"/>
                </a:lnTo>
                <a:lnTo>
                  <a:pt x="480812" y="2477485"/>
                </a:lnTo>
                <a:lnTo>
                  <a:pt x="477992" y="2481715"/>
                </a:lnTo>
                <a:lnTo>
                  <a:pt x="473762" y="2481715"/>
                </a:lnTo>
                <a:lnTo>
                  <a:pt x="470942" y="2483125"/>
                </a:lnTo>
                <a:close/>
              </a:path>
              <a:path w="2289809" h="2941955">
                <a:moveTo>
                  <a:pt x="335581" y="2329434"/>
                </a:moveTo>
                <a:lnTo>
                  <a:pt x="331351" y="2329434"/>
                </a:lnTo>
                <a:lnTo>
                  <a:pt x="328531" y="2328024"/>
                </a:lnTo>
                <a:lnTo>
                  <a:pt x="296277" y="2285547"/>
                </a:lnTo>
                <a:lnTo>
                  <a:pt x="266491" y="2243423"/>
                </a:lnTo>
                <a:lnTo>
                  <a:pt x="263671" y="2239193"/>
                </a:lnTo>
                <a:lnTo>
                  <a:pt x="265081" y="2233553"/>
                </a:lnTo>
                <a:lnTo>
                  <a:pt x="269311" y="2232143"/>
                </a:lnTo>
                <a:lnTo>
                  <a:pt x="273541" y="2229323"/>
                </a:lnTo>
                <a:lnTo>
                  <a:pt x="279181" y="2230733"/>
                </a:lnTo>
                <a:lnTo>
                  <a:pt x="280591" y="2234963"/>
                </a:lnTo>
                <a:lnTo>
                  <a:pt x="294801" y="2256091"/>
                </a:lnTo>
                <a:lnTo>
                  <a:pt x="309672" y="2277087"/>
                </a:lnTo>
                <a:lnTo>
                  <a:pt x="324808" y="2297819"/>
                </a:lnTo>
                <a:lnTo>
                  <a:pt x="339811" y="2318154"/>
                </a:lnTo>
                <a:lnTo>
                  <a:pt x="342631" y="2322384"/>
                </a:lnTo>
                <a:lnTo>
                  <a:pt x="342631" y="2326614"/>
                </a:lnTo>
                <a:lnTo>
                  <a:pt x="340516" y="2328024"/>
                </a:lnTo>
                <a:lnTo>
                  <a:pt x="336991" y="2328024"/>
                </a:lnTo>
                <a:lnTo>
                  <a:pt x="335581" y="2329434"/>
                </a:lnTo>
                <a:close/>
              </a:path>
              <a:path w="2289809" h="2941955">
                <a:moveTo>
                  <a:pt x="338401" y="2329434"/>
                </a:moveTo>
                <a:lnTo>
                  <a:pt x="336991" y="2328024"/>
                </a:lnTo>
                <a:lnTo>
                  <a:pt x="340516" y="2328024"/>
                </a:lnTo>
                <a:lnTo>
                  <a:pt x="338401" y="2329434"/>
                </a:lnTo>
                <a:close/>
              </a:path>
              <a:path w="2289809" h="2941955">
                <a:moveTo>
                  <a:pt x="224191" y="2158823"/>
                </a:moveTo>
                <a:lnTo>
                  <a:pt x="217141" y="2158823"/>
                </a:lnTo>
                <a:lnTo>
                  <a:pt x="214321" y="2157413"/>
                </a:lnTo>
                <a:lnTo>
                  <a:pt x="212911" y="2154593"/>
                </a:lnTo>
                <a:lnTo>
                  <a:pt x="200243" y="2132165"/>
                </a:lnTo>
                <a:lnTo>
                  <a:pt x="187707" y="2109473"/>
                </a:lnTo>
                <a:lnTo>
                  <a:pt x="175435" y="2086780"/>
                </a:lnTo>
                <a:lnTo>
                  <a:pt x="163560" y="2064352"/>
                </a:lnTo>
                <a:lnTo>
                  <a:pt x="162150" y="2060122"/>
                </a:lnTo>
                <a:lnTo>
                  <a:pt x="163560" y="2054482"/>
                </a:lnTo>
                <a:lnTo>
                  <a:pt x="172020" y="2051662"/>
                </a:lnTo>
                <a:lnTo>
                  <a:pt x="177660" y="2053072"/>
                </a:lnTo>
                <a:lnTo>
                  <a:pt x="179070" y="2057302"/>
                </a:lnTo>
                <a:lnTo>
                  <a:pt x="202512" y="2102423"/>
                </a:lnTo>
                <a:lnTo>
                  <a:pt x="214563" y="2125115"/>
                </a:lnTo>
                <a:lnTo>
                  <a:pt x="227011" y="2147543"/>
                </a:lnTo>
                <a:lnTo>
                  <a:pt x="229831" y="2151773"/>
                </a:lnTo>
                <a:lnTo>
                  <a:pt x="228421" y="2157413"/>
                </a:lnTo>
                <a:lnTo>
                  <a:pt x="224191" y="2158823"/>
                </a:lnTo>
                <a:close/>
              </a:path>
              <a:path w="2289809" h="2941955">
                <a:moveTo>
                  <a:pt x="132540" y="1975522"/>
                </a:moveTo>
                <a:lnTo>
                  <a:pt x="125490" y="1975522"/>
                </a:lnTo>
                <a:lnTo>
                  <a:pt x="121260" y="1974112"/>
                </a:lnTo>
                <a:lnTo>
                  <a:pt x="119850" y="1969882"/>
                </a:lnTo>
                <a:lnTo>
                  <a:pt x="110355" y="1946374"/>
                </a:lnTo>
                <a:lnTo>
                  <a:pt x="100991" y="1922470"/>
                </a:lnTo>
                <a:lnTo>
                  <a:pt x="91892" y="1898302"/>
                </a:lnTo>
                <a:lnTo>
                  <a:pt x="83190" y="1874001"/>
                </a:lnTo>
                <a:lnTo>
                  <a:pt x="81780" y="1869771"/>
                </a:lnTo>
                <a:lnTo>
                  <a:pt x="84600" y="1864131"/>
                </a:lnTo>
                <a:lnTo>
                  <a:pt x="93060" y="1861311"/>
                </a:lnTo>
                <a:lnTo>
                  <a:pt x="98700" y="1864131"/>
                </a:lnTo>
                <a:lnTo>
                  <a:pt x="100110" y="1868361"/>
                </a:lnTo>
                <a:lnTo>
                  <a:pt x="108614" y="1892464"/>
                </a:lnTo>
                <a:lnTo>
                  <a:pt x="117383" y="1916302"/>
                </a:lnTo>
                <a:lnTo>
                  <a:pt x="126680" y="1940139"/>
                </a:lnTo>
                <a:lnTo>
                  <a:pt x="136770" y="1964242"/>
                </a:lnTo>
                <a:lnTo>
                  <a:pt x="138180" y="1968472"/>
                </a:lnTo>
                <a:lnTo>
                  <a:pt x="136770" y="1974112"/>
                </a:lnTo>
                <a:lnTo>
                  <a:pt x="132540" y="1975522"/>
                </a:lnTo>
                <a:close/>
              </a:path>
              <a:path w="2289809" h="2941955">
                <a:moveTo>
                  <a:pt x="67680" y="1780941"/>
                </a:moveTo>
                <a:lnTo>
                  <a:pt x="57810" y="1780941"/>
                </a:lnTo>
                <a:lnTo>
                  <a:pt x="54990" y="1778121"/>
                </a:lnTo>
                <a:lnTo>
                  <a:pt x="41066" y="1725774"/>
                </a:lnTo>
                <a:lnTo>
                  <a:pt x="29610" y="1675190"/>
                </a:lnTo>
                <a:lnTo>
                  <a:pt x="28200" y="1670960"/>
                </a:lnTo>
                <a:lnTo>
                  <a:pt x="31020" y="1666730"/>
                </a:lnTo>
                <a:lnTo>
                  <a:pt x="36660" y="1665320"/>
                </a:lnTo>
                <a:lnTo>
                  <a:pt x="40890" y="1663910"/>
                </a:lnTo>
                <a:lnTo>
                  <a:pt x="45120" y="1666730"/>
                </a:lnTo>
                <a:lnTo>
                  <a:pt x="46530" y="1672370"/>
                </a:lnTo>
                <a:lnTo>
                  <a:pt x="51839" y="1697508"/>
                </a:lnTo>
                <a:lnTo>
                  <a:pt x="57281" y="1722249"/>
                </a:lnTo>
                <a:lnTo>
                  <a:pt x="62987" y="1746726"/>
                </a:lnTo>
                <a:lnTo>
                  <a:pt x="69090" y="1771071"/>
                </a:lnTo>
                <a:lnTo>
                  <a:pt x="70500" y="1775301"/>
                </a:lnTo>
                <a:lnTo>
                  <a:pt x="67680" y="1780941"/>
                </a:lnTo>
                <a:close/>
              </a:path>
              <a:path w="2289809" h="2941955">
                <a:moveTo>
                  <a:pt x="22560" y="1580720"/>
                </a:moveTo>
                <a:lnTo>
                  <a:pt x="18330" y="1580720"/>
                </a:lnTo>
                <a:lnTo>
                  <a:pt x="14100" y="1577900"/>
                </a:lnTo>
                <a:lnTo>
                  <a:pt x="14100" y="1573670"/>
                </a:lnTo>
                <a:lnTo>
                  <a:pt x="10971" y="1548069"/>
                </a:lnTo>
                <a:lnTo>
                  <a:pt x="8107" y="1522204"/>
                </a:lnTo>
                <a:lnTo>
                  <a:pt x="5758" y="1496119"/>
                </a:lnTo>
                <a:lnTo>
                  <a:pt x="4230" y="1470739"/>
                </a:lnTo>
                <a:lnTo>
                  <a:pt x="4230" y="1466509"/>
                </a:lnTo>
                <a:lnTo>
                  <a:pt x="7050" y="1462279"/>
                </a:lnTo>
                <a:lnTo>
                  <a:pt x="16920" y="1462279"/>
                </a:lnTo>
                <a:lnTo>
                  <a:pt x="21150" y="1465099"/>
                </a:lnTo>
                <a:lnTo>
                  <a:pt x="21150" y="1470739"/>
                </a:lnTo>
                <a:lnTo>
                  <a:pt x="23306" y="1496340"/>
                </a:lnTo>
                <a:lnTo>
                  <a:pt x="25626" y="1522204"/>
                </a:lnTo>
                <a:lnTo>
                  <a:pt x="28089" y="1546879"/>
                </a:lnTo>
                <a:lnTo>
                  <a:pt x="31020" y="1572260"/>
                </a:lnTo>
                <a:lnTo>
                  <a:pt x="31020" y="1575080"/>
                </a:lnTo>
                <a:lnTo>
                  <a:pt x="28200" y="1579310"/>
                </a:lnTo>
                <a:lnTo>
                  <a:pt x="22560" y="1580720"/>
                </a:lnTo>
                <a:close/>
              </a:path>
              <a:path w="2289809" h="2941955">
                <a:moveTo>
                  <a:pt x="14100" y="1376269"/>
                </a:moveTo>
                <a:lnTo>
                  <a:pt x="4230" y="1376269"/>
                </a:lnTo>
                <a:lnTo>
                  <a:pt x="0" y="1372039"/>
                </a:lnTo>
                <a:lnTo>
                  <a:pt x="925" y="1314404"/>
                </a:lnTo>
                <a:lnTo>
                  <a:pt x="2820" y="1264878"/>
                </a:lnTo>
                <a:lnTo>
                  <a:pt x="2820" y="1260648"/>
                </a:lnTo>
                <a:lnTo>
                  <a:pt x="7050" y="1256418"/>
                </a:lnTo>
                <a:lnTo>
                  <a:pt x="15510" y="1256418"/>
                </a:lnTo>
                <a:lnTo>
                  <a:pt x="19740" y="1260648"/>
                </a:lnTo>
                <a:lnTo>
                  <a:pt x="19740" y="1264878"/>
                </a:lnTo>
                <a:lnTo>
                  <a:pt x="18675" y="1290258"/>
                </a:lnTo>
                <a:lnTo>
                  <a:pt x="17801" y="1314404"/>
                </a:lnTo>
                <a:lnTo>
                  <a:pt x="17162" y="1339630"/>
                </a:lnTo>
                <a:lnTo>
                  <a:pt x="16920" y="1364988"/>
                </a:lnTo>
                <a:lnTo>
                  <a:pt x="16920" y="1372039"/>
                </a:lnTo>
                <a:lnTo>
                  <a:pt x="14100" y="1376269"/>
                </a:lnTo>
                <a:close/>
              </a:path>
              <a:path w="2289809" h="2941955">
                <a:moveTo>
                  <a:pt x="26790" y="1171817"/>
                </a:moveTo>
                <a:lnTo>
                  <a:pt x="16920" y="1171817"/>
                </a:lnTo>
                <a:lnTo>
                  <a:pt x="14100" y="1167587"/>
                </a:lnTo>
                <a:lnTo>
                  <a:pt x="14100" y="1161947"/>
                </a:lnTo>
                <a:lnTo>
                  <a:pt x="17536" y="1136567"/>
                </a:lnTo>
                <a:lnTo>
                  <a:pt x="25997" y="1085807"/>
                </a:lnTo>
                <a:lnTo>
                  <a:pt x="36660" y="1053377"/>
                </a:lnTo>
                <a:lnTo>
                  <a:pt x="40890" y="1053377"/>
                </a:lnTo>
                <a:lnTo>
                  <a:pt x="45120" y="1054787"/>
                </a:lnTo>
                <a:lnTo>
                  <a:pt x="47940" y="1059017"/>
                </a:lnTo>
                <a:lnTo>
                  <a:pt x="47940" y="1063247"/>
                </a:lnTo>
                <a:lnTo>
                  <a:pt x="42917" y="1088605"/>
                </a:lnTo>
                <a:lnTo>
                  <a:pt x="38422" y="1113831"/>
                </a:lnTo>
                <a:lnTo>
                  <a:pt x="34457" y="1138792"/>
                </a:lnTo>
                <a:lnTo>
                  <a:pt x="31020" y="1163357"/>
                </a:lnTo>
                <a:lnTo>
                  <a:pt x="29610" y="1167587"/>
                </a:lnTo>
                <a:lnTo>
                  <a:pt x="26790" y="1171817"/>
                </a:lnTo>
                <a:close/>
              </a:path>
              <a:path w="2289809" h="2941955">
                <a:moveTo>
                  <a:pt x="64860" y="970186"/>
                </a:moveTo>
                <a:lnTo>
                  <a:pt x="59220" y="970186"/>
                </a:lnTo>
                <a:lnTo>
                  <a:pt x="54990" y="968776"/>
                </a:lnTo>
                <a:lnTo>
                  <a:pt x="52170" y="964546"/>
                </a:lnTo>
                <a:lnTo>
                  <a:pt x="53580" y="958906"/>
                </a:lnTo>
                <a:lnTo>
                  <a:pt x="67327" y="909556"/>
                </a:lnTo>
                <a:lnTo>
                  <a:pt x="84600" y="855976"/>
                </a:lnTo>
                <a:lnTo>
                  <a:pt x="88830" y="853156"/>
                </a:lnTo>
                <a:lnTo>
                  <a:pt x="94470" y="855976"/>
                </a:lnTo>
                <a:lnTo>
                  <a:pt x="98700" y="857386"/>
                </a:lnTo>
                <a:lnTo>
                  <a:pt x="101520" y="861616"/>
                </a:lnTo>
                <a:lnTo>
                  <a:pt x="100110" y="867256"/>
                </a:lnTo>
                <a:lnTo>
                  <a:pt x="91914" y="891578"/>
                </a:lnTo>
                <a:lnTo>
                  <a:pt x="84247" y="915901"/>
                </a:lnTo>
                <a:lnTo>
                  <a:pt x="77109" y="940224"/>
                </a:lnTo>
                <a:lnTo>
                  <a:pt x="70500" y="964546"/>
                </a:lnTo>
                <a:lnTo>
                  <a:pt x="69090" y="967366"/>
                </a:lnTo>
                <a:lnTo>
                  <a:pt x="64860" y="970186"/>
                </a:lnTo>
                <a:close/>
              </a:path>
              <a:path w="2289809" h="2941955">
                <a:moveTo>
                  <a:pt x="131130" y="775605"/>
                </a:moveTo>
                <a:lnTo>
                  <a:pt x="124080" y="775605"/>
                </a:lnTo>
                <a:lnTo>
                  <a:pt x="119850" y="774195"/>
                </a:lnTo>
                <a:lnTo>
                  <a:pt x="117030" y="768555"/>
                </a:lnTo>
                <a:lnTo>
                  <a:pt x="119850" y="764325"/>
                </a:lnTo>
                <a:lnTo>
                  <a:pt x="129632" y="740840"/>
                </a:lnTo>
                <a:lnTo>
                  <a:pt x="139943" y="717090"/>
                </a:lnTo>
                <a:lnTo>
                  <a:pt x="150782" y="693340"/>
                </a:lnTo>
                <a:lnTo>
                  <a:pt x="162150" y="669855"/>
                </a:lnTo>
                <a:lnTo>
                  <a:pt x="163560" y="665625"/>
                </a:lnTo>
                <a:lnTo>
                  <a:pt x="169200" y="664215"/>
                </a:lnTo>
                <a:lnTo>
                  <a:pt x="177660" y="667035"/>
                </a:lnTo>
                <a:lnTo>
                  <a:pt x="179070" y="672675"/>
                </a:lnTo>
                <a:lnTo>
                  <a:pt x="177660" y="676905"/>
                </a:lnTo>
                <a:lnTo>
                  <a:pt x="166292" y="700170"/>
                </a:lnTo>
                <a:lnTo>
                  <a:pt x="155453" y="723435"/>
                </a:lnTo>
                <a:lnTo>
                  <a:pt x="145142" y="746700"/>
                </a:lnTo>
                <a:lnTo>
                  <a:pt x="135360" y="769965"/>
                </a:lnTo>
                <a:lnTo>
                  <a:pt x="133950" y="774195"/>
                </a:lnTo>
                <a:lnTo>
                  <a:pt x="131130" y="775605"/>
                </a:lnTo>
                <a:close/>
              </a:path>
              <a:path w="2289809" h="2941955">
                <a:moveTo>
                  <a:pt x="221371" y="590894"/>
                </a:moveTo>
                <a:lnTo>
                  <a:pt x="214321" y="590894"/>
                </a:lnTo>
                <a:lnTo>
                  <a:pt x="212911" y="589484"/>
                </a:lnTo>
                <a:lnTo>
                  <a:pt x="208681" y="586664"/>
                </a:lnTo>
                <a:lnTo>
                  <a:pt x="207271" y="582434"/>
                </a:lnTo>
                <a:lnTo>
                  <a:pt x="210091" y="578204"/>
                </a:lnTo>
                <a:lnTo>
                  <a:pt x="223045" y="556019"/>
                </a:lnTo>
                <a:lnTo>
                  <a:pt x="236528" y="533965"/>
                </a:lnTo>
                <a:lnTo>
                  <a:pt x="250540" y="512176"/>
                </a:lnTo>
                <a:lnTo>
                  <a:pt x="265081" y="490784"/>
                </a:lnTo>
                <a:lnTo>
                  <a:pt x="267901" y="486554"/>
                </a:lnTo>
                <a:lnTo>
                  <a:pt x="273541" y="485144"/>
                </a:lnTo>
                <a:lnTo>
                  <a:pt x="276361" y="487964"/>
                </a:lnTo>
                <a:lnTo>
                  <a:pt x="280591" y="490784"/>
                </a:lnTo>
                <a:lnTo>
                  <a:pt x="282001" y="496424"/>
                </a:lnTo>
                <a:lnTo>
                  <a:pt x="279181" y="499244"/>
                </a:lnTo>
                <a:lnTo>
                  <a:pt x="265455" y="520636"/>
                </a:lnTo>
                <a:lnTo>
                  <a:pt x="251862" y="542425"/>
                </a:lnTo>
                <a:lnTo>
                  <a:pt x="238533" y="564479"/>
                </a:lnTo>
                <a:lnTo>
                  <a:pt x="225601" y="586664"/>
                </a:lnTo>
                <a:lnTo>
                  <a:pt x="224191" y="589484"/>
                </a:lnTo>
                <a:lnTo>
                  <a:pt x="221371" y="590894"/>
                </a:lnTo>
                <a:close/>
              </a:path>
              <a:path w="2289809" h="2941955">
                <a:moveTo>
                  <a:pt x="336991" y="420283"/>
                </a:moveTo>
                <a:lnTo>
                  <a:pt x="327121" y="420283"/>
                </a:lnTo>
                <a:lnTo>
                  <a:pt x="325711" y="418873"/>
                </a:lnTo>
                <a:lnTo>
                  <a:pt x="321481" y="416053"/>
                </a:lnTo>
                <a:lnTo>
                  <a:pt x="321481" y="410413"/>
                </a:lnTo>
                <a:lnTo>
                  <a:pt x="324301" y="407593"/>
                </a:lnTo>
                <a:lnTo>
                  <a:pt x="340186" y="387501"/>
                </a:lnTo>
                <a:lnTo>
                  <a:pt x="356203" y="367408"/>
                </a:lnTo>
                <a:lnTo>
                  <a:pt x="372484" y="347315"/>
                </a:lnTo>
                <a:lnTo>
                  <a:pt x="389162" y="327223"/>
                </a:lnTo>
                <a:lnTo>
                  <a:pt x="391982" y="322993"/>
                </a:lnTo>
                <a:lnTo>
                  <a:pt x="397622" y="322993"/>
                </a:lnTo>
                <a:lnTo>
                  <a:pt x="406082" y="328633"/>
                </a:lnTo>
                <a:lnTo>
                  <a:pt x="406082" y="334273"/>
                </a:lnTo>
                <a:lnTo>
                  <a:pt x="403262" y="338503"/>
                </a:lnTo>
                <a:lnTo>
                  <a:pt x="386584" y="357780"/>
                </a:lnTo>
                <a:lnTo>
                  <a:pt x="370303" y="377454"/>
                </a:lnTo>
                <a:lnTo>
                  <a:pt x="354286" y="397393"/>
                </a:lnTo>
                <a:lnTo>
                  <a:pt x="338401" y="417463"/>
                </a:lnTo>
                <a:lnTo>
                  <a:pt x="336991" y="420283"/>
                </a:lnTo>
                <a:close/>
              </a:path>
              <a:path w="2289809" h="2941955">
                <a:moveTo>
                  <a:pt x="469532" y="266592"/>
                </a:moveTo>
                <a:lnTo>
                  <a:pt x="463892" y="266592"/>
                </a:lnTo>
                <a:lnTo>
                  <a:pt x="458252" y="260952"/>
                </a:lnTo>
                <a:lnTo>
                  <a:pt x="458252" y="255312"/>
                </a:lnTo>
                <a:lnTo>
                  <a:pt x="461072" y="251082"/>
                </a:lnTo>
                <a:lnTo>
                  <a:pt x="497908" y="215303"/>
                </a:lnTo>
                <a:lnTo>
                  <a:pt x="535802" y="180582"/>
                </a:lnTo>
                <a:lnTo>
                  <a:pt x="540032" y="177762"/>
                </a:lnTo>
                <a:lnTo>
                  <a:pt x="544262" y="177762"/>
                </a:lnTo>
                <a:lnTo>
                  <a:pt x="551313" y="184812"/>
                </a:lnTo>
                <a:lnTo>
                  <a:pt x="551313" y="190452"/>
                </a:lnTo>
                <a:lnTo>
                  <a:pt x="547083" y="194682"/>
                </a:lnTo>
                <a:lnTo>
                  <a:pt x="528069" y="211844"/>
                </a:lnTo>
                <a:lnTo>
                  <a:pt x="509189" y="229403"/>
                </a:lnTo>
                <a:lnTo>
                  <a:pt x="490572" y="247227"/>
                </a:lnTo>
                <a:lnTo>
                  <a:pt x="472352" y="265182"/>
                </a:lnTo>
                <a:lnTo>
                  <a:pt x="470942" y="265182"/>
                </a:lnTo>
                <a:lnTo>
                  <a:pt x="469532" y="266592"/>
                </a:lnTo>
                <a:close/>
              </a:path>
              <a:path w="2289809" h="2941955">
                <a:moveTo>
                  <a:pt x="624633" y="131232"/>
                </a:moveTo>
                <a:lnTo>
                  <a:pt x="617583" y="131232"/>
                </a:lnTo>
                <a:lnTo>
                  <a:pt x="614763" y="129822"/>
                </a:lnTo>
                <a:lnTo>
                  <a:pt x="613353" y="128412"/>
                </a:lnTo>
                <a:lnTo>
                  <a:pt x="610533" y="124182"/>
                </a:lnTo>
                <a:lnTo>
                  <a:pt x="610533" y="119952"/>
                </a:lnTo>
                <a:lnTo>
                  <a:pt x="614763" y="117132"/>
                </a:lnTo>
                <a:lnTo>
                  <a:pt x="635098" y="101511"/>
                </a:lnTo>
                <a:lnTo>
                  <a:pt x="655829" y="86288"/>
                </a:lnTo>
                <a:lnTo>
                  <a:pt x="676825" y="71328"/>
                </a:lnTo>
                <a:lnTo>
                  <a:pt x="697953" y="56501"/>
                </a:lnTo>
                <a:lnTo>
                  <a:pt x="702183" y="53681"/>
                </a:lnTo>
                <a:lnTo>
                  <a:pt x="707823" y="55091"/>
                </a:lnTo>
                <a:lnTo>
                  <a:pt x="709233" y="59321"/>
                </a:lnTo>
                <a:lnTo>
                  <a:pt x="712053" y="63551"/>
                </a:lnTo>
                <a:lnTo>
                  <a:pt x="710643" y="69191"/>
                </a:lnTo>
                <a:lnTo>
                  <a:pt x="706413" y="70601"/>
                </a:lnTo>
                <a:lnTo>
                  <a:pt x="685285" y="84812"/>
                </a:lnTo>
                <a:lnTo>
                  <a:pt x="664289" y="99683"/>
                </a:lnTo>
                <a:lnTo>
                  <a:pt x="623223" y="129822"/>
                </a:lnTo>
                <a:lnTo>
                  <a:pt x="624633" y="131232"/>
                </a:lnTo>
                <a:close/>
              </a:path>
              <a:path w="2289809" h="2941955">
                <a:moveTo>
                  <a:pt x="793834" y="17021"/>
                </a:moveTo>
                <a:lnTo>
                  <a:pt x="788194" y="17021"/>
                </a:lnTo>
                <a:lnTo>
                  <a:pt x="785374" y="15611"/>
                </a:lnTo>
                <a:lnTo>
                  <a:pt x="783964" y="12791"/>
                </a:lnTo>
                <a:lnTo>
                  <a:pt x="781144" y="8561"/>
                </a:lnTo>
                <a:lnTo>
                  <a:pt x="782554" y="2921"/>
                </a:lnTo>
                <a:lnTo>
                  <a:pt x="786784" y="1511"/>
                </a:lnTo>
                <a:lnTo>
                  <a:pt x="789460" y="0"/>
                </a:lnTo>
                <a:lnTo>
                  <a:pt x="821934" y="0"/>
                </a:lnTo>
                <a:lnTo>
                  <a:pt x="816064" y="3163"/>
                </a:lnTo>
                <a:lnTo>
                  <a:pt x="793834" y="15611"/>
                </a:lnTo>
                <a:lnTo>
                  <a:pt x="793834" y="17021"/>
                </a:lnTo>
                <a:close/>
              </a:path>
            </a:pathLst>
          </a:custGeom>
          <a:solidFill>
            <a:srgbClr val="000000">
              <a:alpha val="68629"/>
            </a:srgbClr>
          </a:solidFill>
        </p:spPr>
        <p:txBody>
          <a:bodyPr wrap="square" lIns="0" tIns="0" rIns="0" bIns="0" rtlCol="0"/>
          <a:lstStyle/>
          <a:p>
            <a:endParaRPr/>
          </a:p>
        </p:txBody>
      </p:sp>
      <p:grpSp>
        <p:nvGrpSpPr>
          <p:cNvPr id="13" name="object 13"/>
          <p:cNvGrpSpPr/>
          <p:nvPr/>
        </p:nvGrpSpPr>
        <p:grpSpPr>
          <a:xfrm>
            <a:off x="9144424" y="6400921"/>
            <a:ext cx="9144000" cy="3886200"/>
            <a:chOff x="9144424" y="6400921"/>
            <a:chExt cx="9144000" cy="3886200"/>
          </a:xfrm>
        </p:grpSpPr>
        <p:sp>
          <p:nvSpPr>
            <p:cNvPr id="14" name="object 14"/>
            <p:cNvSpPr/>
            <p:nvPr/>
          </p:nvSpPr>
          <p:spPr>
            <a:xfrm>
              <a:off x="11251872" y="9090964"/>
              <a:ext cx="7036434" cy="1196340"/>
            </a:xfrm>
            <a:custGeom>
              <a:avLst/>
              <a:gdLst/>
              <a:ahLst/>
              <a:cxnLst/>
              <a:rect l="l" t="t" r="r" b="b"/>
              <a:pathLst>
                <a:path w="7036434" h="1196340">
                  <a:moveTo>
                    <a:pt x="5321166" y="945517"/>
                  </a:moveTo>
                  <a:lnTo>
                    <a:pt x="7036128" y="945517"/>
                  </a:lnTo>
                  <a:lnTo>
                    <a:pt x="7036128" y="924401"/>
                  </a:lnTo>
                  <a:lnTo>
                    <a:pt x="5330555" y="924401"/>
                  </a:lnTo>
                  <a:lnTo>
                    <a:pt x="4858762" y="473931"/>
                  </a:lnTo>
                  <a:lnTo>
                    <a:pt x="5330555" y="21115"/>
                  </a:lnTo>
                  <a:lnTo>
                    <a:pt x="7036128" y="21115"/>
                  </a:lnTo>
                  <a:lnTo>
                    <a:pt x="7036128" y="0"/>
                  </a:lnTo>
                  <a:lnTo>
                    <a:pt x="5321166" y="0"/>
                  </a:lnTo>
                  <a:lnTo>
                    <a:pt x="4839984" y="462200"/>
                  </a:lnTo>
                  <a:lnTo>
                    <a:pt x="2539700" y="462200"/>
                  </a:lnTo>
                  <a:lnTo>
                    <a:pt x="2524337" y="483316"/>
                  </a:lnTo>
                  <a:lnTo>
                    <a:pt x="4839984" y="483316"/>
                  </a:lnTo>
                  <a:lnTo>
                    <a:pt x="5321166" y="945517"/>
                  </a:lnTo>
                  <a:close/>
                </a:path>
                <a:path w="7036434" h="1196340">
                  <a:moveTo>
                    <a:pt x="0" y="1196035"/>
                  </a:moveTo>
                  <a:lnTo>
                    <a:pt x="2035427" y="1196035"/>
                  </a:lnTo>
                  <a:lnTo>
                    <a:pt x="2551437" y="483316"/>
                  </a:lnTo>
                  <a:lnTo>
                    <a:pt x="2524337" y="483316"/>
                  </a:lnTo>
                  <a:lnTo>
                    <a:pt x="2013921" y="1184829"/>
                  </a:lnTo>
                  <a:lnTo>
                    <a:pt x="0" y="1184829"/>
                  </a:lnTo>
                  <a:lnTo>
                    <a:pt x="0" y="1196035"/>
                  </a:lnTo>
                  <a:close/>
                </a:path>
              </a:pathLst>
            </a:custGeom>
            <a:solidFill>
              <a:srgbClr val="000000">
                <a:alpha val="68629"/>
              </a:srgbClr>
            </a:solidFill>
          </p:spPr>
          <p:txBody>
            <a:bodyPr wrap="square" lIns="0" tIns="0" rIns="0" bIns="0" rtlCol="0"/>
            <a:lstStyle/>
            <a:p>
              <a:endParaRPr/>
            </a:p>
          </p:txBody>
        </p:sp>
        <p:sp>
          <p:nvSpPr>
            <p:cNvPr id="15" name="object 15"/>
            <p:cNvSpPr/>
            <p:nvPr/>
          </p:nvSpPr>
          <p:spPr>
            <a:xfrm>
              <a:off x="9144424" y="6400921"/>
              <a:ext cx="6937375" cy="3886200"/>
            </a:xfrm>
            <a:custGeom>
              <a:avLst/>
              <a:gdLst/>
              <a:ahLst/>
              <a:cxnLst/>
              <a:rect l="l" t="t" r="r" b="b"/>
              <a:pathLst>
                <a:path w="6937375" h="3886200">
                  <a:moveTo>
                    <a:pt x="417451" y="3886077"/>
                  </a:moveTo>
                  <a:lnTo>
                    <a:pt x="0" y="3468625"/>
                  </a:lnTo>
                  <a:lnTo>
                    <a:pt x="3468625" y="0"/>
                  </a:lnTo>
                  <a:lnTo>
                    <a:pt x="6937251" y="3468625"/>
                  </a:lnTo>
                  <a:lnTo>
                    <a:pt x="6519799" y="3886077"/>
                  </a:lnTo>
                  <a:lnTo>
                    <a:pt x="417451" y="3886077"/>
                  </a:lnTo>
                  <a:close/>
                </a:path>
              </a:pathLst>
            </a:custGeom>
            <a:solidFill>
              <a:srgbClr val="FFB000"/>
            </a:solidFill>
          </p:spPr>
          <p:txBody>
            <a:bodyPr wrap="square" lIns="0" tIns="0" rIns="0" bIns="0" rtlCol="0"/>
            <a:lstStyle/>
            <a:p>
              <a:endParaRPr/>
            </a:p>
          </p:txBody>
        </p:sp>
      </p:grpSp>
      <p:sp>
        <p:nvSpPr>
          <p:cNvPr id="16" name="object 16"/>
          <p:cNvSpPr/>
          <p:nvPr/>
        </p:nvSpPr>
        <p:spPr>
          <a:xfrm>
            <a:off x="609600" y="3619500"/>
            <a:ext cx="295275" cy="295275"/>
          </a:xfrm>
          <a:custGeom>
            <a:avLst/>
            <a:gdLst/>
            <a:ahLst/>
            <a:cxnLst/>
            <a:rect l="l" t="t" r="r" b="b"/>
            <a:pathLst>
              <a:path w="295275" h="295275">
                <a:moveTo>
                  <a:pt x="147637" y="295275"/>
                </a:moveTo>
                <a:lnTo>
                  <a:pt x="100972" y="287748"/>
                </a:lnTo>
                <a:lnTo>
                  <a:pt x="60444" y="266789"/>
                </a:lnTo>
                <a:lnTo>
                  <a:pt x="28485" y="234830"/>
                </a:lnTo>
                <a:lnTo>
                  <a:pt x="7526" y="194302"/>
                </a:lnTo>
                <a:lnTo>
                  <a:pt x="0" y="147637"/>
                </a:lnTo>
                <a:lnTo>
                  <a:pt x="7526" y="100972"/>
                </a:lnTo>
                <a:lnTo>
                  <a:pt x="28485" y="60444"/>
                </a:lnTo>
                <a:lnTo>
                  <a:pt x="60444" y="28485"/>
                </a:lnTo>
                <a:lnTo>
                  <a:pt x="100972" y="7526"/>
                </a:lnTo>
                <a:lnTo>
                  <a:pt x="147637" y="0"/>
                </a:lnTo>
                <a:lnTo>
                  <a:pt x="194302" y="7526"/>
                </a:lnTo>
                <a:lnTo>
                  <a:pt x="234830" y="28485"/>
                </a:lnTo>
                <a:lnTo>
                  <a:pt x="266789" y="60444"/>
                </a:lnTo>
                <a:lnTo>
                  <a:pt x="287748" y="100972"/>
                </a:lnTo>
                <a:lnTo>
                  <a:pt x="295275" y="147637"/>
                </a:lnTo>
                <a:lnTo>
                  <a:pt x="287748" y="194302"/>
                </a:lnTo>
                <a:lnTo>
                  <a:pt x="266789" y="234830"/>
                </a:lnTo>
                <a:lnTo>
                  <a:pt x="234830" y="266789"/>
                </a:lnTo>
                <a:lnTo>
                  <a:pt x="194302" y="287748"/>
                </a:lnTo>
                <a:lnTo>
                  <a:pt x="147637" y="295275"/>
                </a:lnTo>
                <a:close/>
              </a:path>
            </a:pathLst>
          </a:custGeom>
          <a:solidFill>
            <a:srgbClr val="FFB000"/>
          </a:solidFill>
        </p:spPr>
        <p:txBody>
          <a:bodyPr wrap="square" lIns="0" tIns="0" rIns="0" bIns="0" rtlCol="0"/>
          <a:lstStyle/>
          <a:p>
            <a:endParaRPr/>
          </a:p>
        </p:txBody>
      </p:sp>
      <p:sp>
        <p:nvSpPr>
          <p:cNvPr id="17" name="object 17"/>
          <p:cNvSpPr/>
          <p:nvPr/>
        </p:nvSpPr>
        <p:spPr>
          <a:xfrm>
            <a:off x="609600" y="4533900"/>
            <a:ext cx="285750" cy="285750"/>
          </a:xfrm>
          <a:custGeom>
            <a:avLst/>
            <a:gdLst/>
            <a:ahLst/>
            <a:cxnLst/>
            <a:rect l="l" t="t" r="r" b="b"/>
            <a:pathLst>
              <a:path w="285750" h="285750">
                <a:moveTo>
                  <a:pt x="142875" y="285750"/>
                </a:moveTo>
                <a:lnTo>
                  <a:pt x="97715" y="278466"/>
                </a:lnTo>
                <a:lnTo>
                  <a:pt x="58494" y="258183"/>
                </a:lnTo>
                <a:lnTo>
                  <a:pt x="27566" y="227255"/>
                </a:lnTo>
                <a:lnTo>
                  <a:pt x="7283" y="188034"/>
                </a:lnTo>
                <a:lnTo>
                  <a:pt x="0" y="142875"/>
                </a:lnTo>
                <a:lnTo>
                  <a:pt x="7283" y="97715"/>
                </a:lnTo>
                <a:lnTo>
                  <a:pt x="27566" y="58494"/>
                </a:lnTo>
                <a:lnTo>
                  <a:pt x="58494" y="27566"/>
                </a:lnTo>
                <a:lnTo>
                  <a:pt x="97715" y="7283"/>
                </a:lnTo>
                <a:lnTo>
                  <a:pt x="142875" y="0"/>
                </a:lnTo>
                <a:lnTo>
                  <a:pt x="188034" y="7283"/>
                </a:lnTo>
                <a:lnTo>
                  <a:pt x="227255" y="27566"/>
                </a:lnTo>
                <a:lnTo>
                  <a:pt x="258183" y="58494"/>
                </a:lnTo>
                <a:lnTo>
                  <a:pt x="278466" y="97715"/>
                </a:lnTo>
                <a:lnTo>
                  <a:pt x="285750" y="142875"/>
                </a:lnTo>
                <a:lnTo>
                  <a:pt x="278466" y="188034"/>
                </a:lnTo>
                <a:lnTo>
                  <a:pt x="258183" y="227255"/>
                </a:lnTo>
                <a:lnTo>
                  <a:pt x="227255" y="258183"/>
                </a:lnTo>
                <a:lnTo>
                  <a:pt x="188034" y="278466"/>
                </a:lnTo>
                <a:lnTo>
                  <a:pt x="142875" y="285750"/>
                </a:lnTo>
                <a:close/>
              </a:path>
            </a:pathLst>
          </a:custGeom>
          <a:solidFill>
            <a:srgbClr val="FFB000"/>
          </a:solidFill>
        </p:spPr>
        <p:txBody>
          <a:bodyPr wrap="square" lIns="0" tIns="0" rIns="0" bIns="0" rtlCol="0"/>
          <a:lstStyle/>
          <a:p>
            <a:endParaRPr/>
          </a:p>
        </p:txBody>
      </p:sp>
      <p:sp>
        <p:nvSpPr>
          <p:cNvPr id="18" name="object 18"/>
          <p:cNvSpPr/>
          <p:nvPr/>
        </p:nvSpPr>
        <p:spPr>
          <a:xfrm>
            <a:off x="609600" y="5448300"/>
            <a:ext cx="266700" cy="266700"/>
          </a:xfrm>
          <a:custGeom>
            <a:avLst/>
            <a:gdLst/>
            <a:ahLst/>
            <a:cxnLst/>
            <a:rect l="l" t="t" r="r" b="b"/>
            <a:pathLst>
              <a:path w="266700" h="266700">
                <a:moveTo>
                  <a:pt x="133349" y="266699"/>
                </a:moveTo>
                <a:lnTo>
                  <a:pt x="91201" y="259901"/>
                </a:lnTo>
                <a:lnTo>
                  <a:pt x="54595" y="240971"/>
                </a:lnTo>
                <a:lnTo>
                  <a:pt x="25728" y="212104"/>
                </a:lnTo>
                <a:lnTo>
                  <a:pt x="6798" y="175498"/>
                </a:lnTo>
                <a:lnTo>
                  <a:pt x="0" y="133349"/>
                </a:lnTo>
                <a:lnTo>
                  <a:pt x="6798" y="91201"/>
                </a:lnTo>
                <a:lnTo>
                  <a:pt x="25728" y="54595"/>
                </a:lnTo>
                <a:lnTo>
                  <a:pt x="54595" y="25728"/>
                </a:lnTo>
                <a:lnTo>
                  <a:pt x="91201" y="6798"/>
                </a:lnTo>
                <a:lnTo>
                  <a:pt x="133349" y="0"/>
                </a:lnTo>
                <a:lnTo>
                  <a:pt x="175498" y="6798"/>
                </a:lnTo>
                <a:lnTo>
                  <a:pt x="212104" y="25728"/>
                </a:lnTo>
                <a:lnTo>
                  <a:pt x="240971" y="54595"/>
                </a:lnTo>
                <a:lnTo>
                  <a:pt x="259901" y="91201"/>
                </a:lnTo>
                <a:lnTo>
                  <a:pt x="266699" y="133349"/>
                </a:lnTo>
                <a:lnTo>
                  <a:pt x="259901" y="175498"/>
                </a:lnTo>
                <a:lnTo>
                  <a:pt x="240971" y="212104"/>
                </a:lnTo>
                <a:lnTo>
                  <a:pt x="212104" y="240971"/>
                </a:lnTo>
                <a:lnTo>
                  <a:pt x="175498" y="259901"/>
                </a:lnTo>
                <a:lnTo>
                  <a:pt x="133349" y="266699"/>
                </a:lnTo>
                <a:close/>
              </a:path>
            </a:pathLst>
          </a:custGeom>
          <a:solidFill>
            <a:srgbClr val="FFB000"/>
          </a:solidFill>
        </p:spPr>
        <p:txBody>
          <a:bodyPr wrap="square" lIns="0" tIns="0" rIns="0" bIns="0" rtlCol="0"/>
          <a:lstStyle/>
          <a:p>
            <a:endParaRPr/>
          </a:p>
        </p:txBody>
      </p:sp>
      <p:sp>
        <p:nvSpPr>
          <p:cNvPr id="19" name="object 19"/>
          <p:cNvSpPr/>
          <p:nvPr/>
        </p:nvSpPr>
        <p:spPr>
          <a:xfrm>
            <a:off x="609600" y="6362700"/>
            <a:ext cx="285750" cy="285750"/>
          </a:xfrm>
          <a:custGeom>
            <a:avLst/>
            <a:gdLst/>
            <a:ahLst/>
            <a:cxnLst/>
            <a:rect l="l" t="t" r="r" b="b"/>
            <a:pathLst>
              <a:path w="285750" h="285750">
                <a:moveTo>
                  <a:pt x="142875" y="285750"/>
                </a:moveTo>
                <a:lnTo>
                  <a:pt x="97715" y="278466"/>
                </a:lnTo>
                <a:lnTo>
                  <a:pt x="58494" y="258183"/>
                </a:lnTo>
                <a:lnTo>
                  <a:pt x="27566" y="227255"/>
                </a:lnTo>
                <a:lnTo>
                  <a:pt x="7283" y="188034"/>
                </a:lnTo>
                <a:lnTo>
                  <a:pt x="0" y="142875"/>
                </a:lnTo>
                <a:lnTo>
                  <a:pt x="7283" y="97715"/>
                </a:lnTo>
                <a:lnTo>
                  <a:pt x="27566" y="58494"/>
                </a:lnTo>
                <a:lnTo>
                  <a:pt x="58494" y="27566"/>
                </a:lnTo>
                <a:lnTo>
                  <a:pt x="97715" y="7283"/>
                </a:lnTo>
                <a:lnTo>
                  <a:pt x="142875" y="0"/>
                </a:lnTo>
                <a:lnTo>
                  <a:pt x="188034" y="7283"/>
                </a:lnTo>
                <a:lnTo>
                  <a:pt x="227255" y="27566"/>
                </a:lnTo>
                <a:lnTo>
                  <a:pt x="258183" y="58494"/>
                </a:lnTo>
                <a:lnTo>
                  <a:pt x="278466" y="97715"/>
                </a:lnTo>
                <a:lnTo>
                  <a:pt x="285750" y="142875"/>
                </a:lnTo>
                <a:lnTo>
                  <a:pt x="278466" y="188034"/>
                </a:lnTo>
                <a:lnTo>
                  <a:pt x="258183" y="227255"/>
                </a:lnTo>
                <a:lnTo>
                  <a:pt x="227255" y="258183"/>
                </a:lnTo>
                <a:lnTo>
                  <a:pt x="188034" y="278466"/>
                </a:lnTo>
                <a:lnTo>
                  <a:pt x="142875" y="285750"/>
                </a:lnTo>
                <a:close/>
              </a:path>
            </a:pathLst>
          </a:custGeom>
          <a:solidFill>
            <a:srgbClr val="FFB000"/>
          </a:solidFill>
        </p:spPr>
        <p:txBody>
          <a:bodyPr wrap="square" lIns="0" tIns="0" rIns="0" bIns="0" rtlCol="0"/>
          <a:lstStyle/>
          <a:p>
            <a:endParaRPr/>
          </a:p>
        </p:txBody>
      </p:sp>
      <p:sp>
        <p:nvSpPr>
          <p:cNvPr id="20" name="object 20"/>
          <p:cNvSpPr/>
          <p:nvPr/>
        </p:nvSpPr>
        <p:spPr>
          <a:xfrm>
            <a:off x="685800" y="7353300"/>
            <a:ext cx="285750" cy="285750"/>
          </a:xfrm>
          <a:custGeom>
            <a:avLst/>
            <a:gdLst/>
            <a:ahLst/>
            <a:cxnLst/>
            <a:rect l="l" t="t" r="r" b="b"/>
            <a:pathLst>
              <a:path w="285750" h="285750">
                <a:moveTo>
                  <a:pt x="142875" y="285750"/>
                </a:moveTo>
                <a:lnTo>
                  <a:pt x="97715" y="278466"/>
                </a:lnTo>
                <a:lnTo>
                  <a:pt x="58494" y="258183"/>
                </a:lnTo>
                <a:lnTo>
                  <a:pt x="27566" y="227255"/>
                </a:lnTo>
                <a:lnTo>
                  <a:pt x="7283" y="188034"/>
                </a:lnTo>
                <a:lnTo>
                  <a:pt x="0" y="142875"/>
                </a:lnTo>
                <a:lnTo>
                  <a:pt x="7283" y="97715"/>
                </a:lnTo>
                <a:lnTo>
                  <a:pt x="27566" y="58494"/>
                </a:lnTo>
                <a:lnTo>
                  <a:pt x="58494" y="27566"/>
                </a:lnTo>
                <a:lnTo>
                  <a:pt x="97715" y="7283"/>
                </a:lnTo>
                <a:lnTo>
                  <a:pt x="142875" y="0"/>
                </a:lnTo>
                <a:lnTo>
                  <a:pt x="188034" y="7283"/>
                </a:lnTo>
                <a:lnTo>
                  <a:pt x="227255" y="27566"/>
                </a:lnTo>
                <a:lnTo>
                  <a:pt x="258183" y="58494"/>
                </a:lnTo>
                <a:lnTo>
                  <a:pt x="278466" y="97715"/>
                </a:lnTo>
                <a:lnTo>
                  <a:pt x="285750" y="142875"/>
                </a:lnTo>
                <a:lnTo>
                  <a:pt x="278466" y="188034"/>
                </a:lnTo>
                <a:lnTo>
                  <a:pt x="258183" y="227255"/>
                </a:lnTo>
                <a:lnTo>
                  <a:pt x="227255" y="258183"/>
                </a:lnTo>
                <a:lnTo>
                  <a:pt x="188034" y="278466"/>
                </a:lnTo>
                <a:lnTo>
                  <a:pt x="142875" y="285750"/>
                </a:lnTo>
                <a:close/>
              </a:path>
            </a:pathLst>
          </a:custGeom>
          <a:solidFill>
            <a:srgbClr val="FFB000"/>
          </a:solidFill>
        </p:spPr>
        <p:txBody>
          <a:bodyPr wrap="square" lIns="0" tIns="0" rIns="0" bIns="0" rtlCol="0"/>
          <a:lstStyle/>
          <a:p>
            <a:endParaRPr/>
          </a:p>
        </p:txBody>
      </p:sp>
      <p:grpSp>
        <p:nvGrpSpPr>
          <p:cNvPr id="21" name="object 21"/>
          <p:cNvGrpSpPr/>
          <p:nvPr/>
        </p:nvGrpSpPr>
        <p:grpSpPr>
          <a:xfrm>
            <a:off x="0" y="8267700"/>
            <a:ext cx="1821814" cy="2019330"/>
            <a:chOff x="0" y="8267780"/>
            <a:chExt cx="1821814" cy="2019330"/>
          </a:xfrm>
        </p:grpSpPr>
        <p:sp>
          <p:nvSpPr>
            <p:cNvPr id="22" name="object 22"/>
            <p:cNvSpPr/>
            <p:nvPr/>
          </p:nvSpPr>
          <p:spPr>
            <a:xfrm>
              <a:off x="685800" y="8267780"/>
              <a:ext cx="285750" cy="285750"/>
            </a:xfrm>
            <a:custGeom>
              <a:avLst/>
              <a:gdLst/>
              <a:ahLst/>
              <a:cxnLst/>
              <a:rect l="l" t="t" r="r" b="b"/>
              <a:pathLst>
                <a:path w="285750" h="285750">
                  <a:moveTo>
                    <a:pt x="142875" y="285750"/>
                  </a:moveTo>
                  <a:lnTo>
                    <a:pt x="97715" y="278466"/>
                  </a:lnTo>
                  <a:lnTo>
                    <a:pt x="58494" y="258183"/>
                  </a:lnTo>
                  <a:lnTo>
                    <a:pt x="27566" y="227255"/>
                  </a:lnTo>
                  <a:lnTo>
                    <a:pt x="7283" y="188034"/>
                  </a:lnTo>
                  <a:lnTo>
                    <a:pt x="0" y="142875"/>
                  </a:lnTo>
                  <a:lnTo>
                    <a:pt x="7283" y="97715"/>
                  </a:lnTo>
                  <a:lnTo>
                    <a:pt x="27566" y="58494"/>
                  </a:lnTo>
                  <a:lnTo>
                    <a:pt x="58494" y="27566"/>
                  </a:lnTo>
                  <a:lnTo>
                    <a:pt x="97715" y="7283"/>
                  </a:lnTo>
                  <a:lnTo>
                    <a:pt x="142875" y="0"/>
                  </a:lnTo>
                  <a:lnTo>
                    <a:pt x="188034" y="7283"/>
                  </a:lnTo>
                  <a:lnTo>
                    <a:pt x="227255" y="27566"/>
                  </a:lnTo>
                  <a:lnTo>
                    <a:pt x="258183" y="58494"/>
                  </a:lnTo>
                  <a:lnTo>
                    <a:pt x="278466" y="97715"/>
                  </a:lnTo>
                  <a:lnTo>
                    <a:pt x="285750" y="142875"/>
                  </a:lnTo>
                  <a:lnTo>
                    <a:pt x="278466" y="188034"/>
                  </a:lnTo>
                  <a:lnTo>
                    <a:pt x="258183" y="227255"/>
                  </a:lnTo>
                  <a:lnTo>
                    <a:pt x="227255" y="258183"/>
                  </a:lnTo>
                  <a:lnTo>
                    <a:pt x="188034" y="278466"/>
                  </a:lnTo>
                  <a:lnTo>
                    <a:pt x="142875" y="285750"/>
                  </a:lnTo>
                  <a:close/>
                </a:path>
              </a:pathLst>
            </a:custGeom>
            <a:solidFill>
              <a:srgbClr val="FFB000"/>
            </a:solidFill>
          </p:spPr>
          <p:txBody>
            <a:bodyPr wrap="square" lIns="0" tIns="0" rIns="0" bIns="0" rtlCol="0"/>
            <a:lstStyle/>
            <a:p>
              <a:endParaRPr/>
            </a:p>
          </p:txBody>
        </p:sp>
        <p:sp>
          <p:nvSpPr>
            <p:cNvPr id="23" name="object 23"/>
            <p:cNvSpPr/>
            <p:nvPr/>
          </p:nvSpPr>
          <p:spPr>
            <a:xfrm>
              <a:off x="0" y="8582771"/>
              <a:ext cx="1821814" cy="1704339"/>
            </a:xfrm>
            <a:custGeom>
              <a:avLst/>
              <a:gdLst/>
              <a:ahLst/>
              <a:cxnLst/>
              <a:rect l="l" t="t" r="r" b="b"/>
              <a:pathLst>
                <a:path w="1821814" h="1704340">
                  <a:moveTo>
                    <a:pt x="0" y="1704228"/>
                  </a:moveTo>
                  <a:lnTo>
                    <a:pt x="0" y="117142"/>
                  </a:lnTo>
                  <a:lnTo>
                    <a:pt x="117142" y="0"/>
                  </a:lnTo>
                  <a:lnTo>
                    <a:pt x="1821370" y="1704228"/>
                  </a:lnTo>
                  <a:lnTo>
                    <a:pt x="0" y="1704228"/>
                  </a:lnTo>
                  <a:close/>
                </a:path>
              </a:pathLst>
            </a:custGeom>
            <a:solidFill>
              <a:srgbClr val="000000">
                <a:alpha val="29798"/>
              </a:srgbClr>
            </a:solidFill>
          </p:spPr>
          <p:txBody>
            <a:bodyPr wrap="square" lIns="0" tIns="0" rIns="0" bIns="0" rtlCol="0"/>
            <a:lstStyle/>
            <a:p>
              <a:endParaRPr/>
            </a:p>
          </p:txBody>
        </p:sp>
      </p:grpSp>
    </p:spTree>
  </p:cSld>
  <p:clrMapOvr>
    <a:masterClrMapping/>
  </p:clrMapOvr>
  <p:transition>
    <p:zoom dir="in"/>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703735" y="8204768"/>
            <a:ext cx="13616305" cy="1489510"/>
          </a:xfrm>
          <a:prstGeom prst="rect">
            <a:avLst/>
          </a:prstGeom>
        </p:spPr>
        <p:txBody>
          <a:bodyPr vert="horz" wrap="square" lIns="0" tIns="12065" rIns="0" bIns="0" rtlCol="0">
            <a:spAutoFit/>
          </a:bodyPr>
          <a:lstStyle/>
          <a:p>
            <a:r>
              <a:rPr lang="en-IN" sz="3200" dirty="0" smtClean="0"/>
              <a:t>In above screen dataset loaded and now click on ‘</a:t>
            </a:r>
            <a:r>
              <a:rPr lang="en-IN" sz="3200" dirty="0" err="1" smtClean="0"/>
              <a:t>Preprocess</a:t>
            </a:r>
            <a:r>
              <a:rPr lang="en-IN" sz="3200" dirty="0" smtClean="0"/>
              <a:t> Dataset’ button to remove empty values and then extract latitude and longitude location from above dataset.</a:t>
            </a:r>
            <a:endParaRPr lang="en-US" sz="3200" dirty="0"/>
          </a:p>
        </p:txBody>
      </p:sp>
      <p:sp>
        <p:nvSpPr>
          <p:cNvPr id="4" name="object 4"/>
          <p:cNvSpPr/>
          <p:nvPr/>
        </p:nvSpPr>
        <p:spPr>
          <a:xfrm>
            <a:off x="824106" y="8312718"/>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6" name="Picture 5" descr="Screenshot (3).png"/>
          <p:cNvPicPr>
            <a:picLocks noChangeAspect="1"/>
          </p:cNvPicPr>
          <p:nvPr/>
        </p:nvPicPr>
        <p:blipFill>
          <a:blip r:embed="rId2" cstate="print"/>
          <a:stretch>
            <a:fillRect/>
          </a:stretch>
        </p:blipFill>
        <p:spPr>
          <a:xfrm>
            <a:off x="1828800" y="1028700"/>
            <a:ext cx="14630400" cy="6858000"/>
          </a:xfrm>
          <a:prstGeom prst="rect">
            <a:avLst/>
          </a:prstGeom>
        </p:spPr>
      </p:pic>
    </p:spTree>
  </p:cSld>
  <p:clrMapOvr>
    <a:masterClrMapping/>
  </p:clrMapOvr>
  <p:transition>
    <p:dissolv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382460" y="7817276"/>
            <a:ext cx="15229139" cy="1489510"/>
          </a:xfrm>
          <a:prstGeom prst="rect">
            <a:avLst/>
          </a:prstGeom>
        </p:spPr>
        <p:txBody>
          <a:bodyPr vert="horz" wrap="square" lIns="0" tIns="12065" rIns="0" bIns="0" rtlCol="0">
            <a:spAutoFit/>
          </a:bodyPr>
          <a:lstStyle/>
          <a:p>
            <a:r>
              <a:rPr lang="en-IN" sz="3200" dirty="0" smtClean="0"/>
              <a:t>In above screen dataset pre-processing completed and now click on ‘Run </a:t>
            </a:r>
            <a:r>
              <a:rPr lang="en-IN" sz="3200" dirty="0" err="1" smtClean="0"/>
              <a:t>KMeans</a:t>
            </a:r>
            <a:r>
              <a:rPr lang="en-IN" sz="3200" dirty="0" smtClean="0"/>
              <a:t> with </a:t>
            </a:r>
            <a:r>
              <a:rPr lang="en-IN" sz="3200" dirty="0" err="1" smtClean="0"/>
              <a:t>DySA</a:t>
            </a:r>
            <a:r>
              <a:rPr lang="en-IN" sz="3200" dirty="0" smtClean="0"/>
              <a:t> </a:t>
            </a:r>
            <a:r>
              <a:rPr lang="en-IN" sz="3200" dirty="0" smtClean="0"/>
              <a:t>Algorithm’ button to run KMEANS on dataset with Dynamic SA. This algorithm will group all similar location into same cluster and then perform Dynamic SA.</a:t>
            </a:r>
            <a:endParaRPr lang="en-US" sz="3200" dirty="0"/>
          </a:p>
        </p:txBody>
      </p:sp>
      <p:sp>
        <p:nvSpPr>
          <p:cNvPr id="4" name="object 4"/>
          <p:cNvSpPr/>
          <p:nvPr/>
        </p:nvSpPr>
        <p:spPr>
          <a:xfrm>
            <a:off x="619515" y="7925226"/>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6" name="Picture 5" descr="Screenshot (4).png"/>
          <p:cNvPicPr>
            <a:picLocks noChangeAspect="1"/>
          </p:cNvPicPr>
          <p:nvPr/>
        </p:nvPicPr>
        <p:blipFill>
          <a:blip r:embed="rId2" cstate="print"/>
          <a:stretch>
            <a:fillRect/>
          </a:stretch>
        </p:blipFill>
        <p:spPr>
          <a:xfrm>
            <a:off x="1828800" y="1028700"/>
            <a:ext cx="14630400" cy="6477000"/>
          </a:xfrm>
          <a:prstGeom prst="rect">
            <a:avLst/>
          </a:prstGeom>
        </p:spPr>
      </p:pic>
    </p:spTree>
  </p:cSld>
  <p:clrMapOvr>
    <a:masterClrMapping/>
  </p:clrMapOvr>
  <p:transition>
    <p:dissolv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364191" y="8100831"/>
            <a:ext cx="15225394" cy="997068"/>
          </a:xfrm>
          <a:prstGeom prst="rect">
            <a:avLst/>
          </a:prstGeom>
        </p:spPr>
        <p:txBody>
          <a:bodyPr vert="horz" wrap="square" lIns="0" tIns="12065" rIns="0" bIns="0" rtlCol="0">
            <a:spAutoFit/>
          </a:bodyPr>
          <a:lstStyle/>
          <a:p>
            <a:r>
              <a:rPr lang="en-IN" sz="3200" dirty="0" smtClean="0"/>
              <a:t>In above screen each location is processed and then calculating loss value with dynamic sequence alignment which align two locations by choosing minimal loss location.</a:t>
            </a:r>
            <a:endParaRPr lang="en-US" sz="3200" dirty="0"/>
          </a:p>
        </p:txBody>
      </p:sp>
      <p:sp>
        <p:nvSpPr>
          <p:cNvPr id="4" name="object 4"/>
          <p:cNvSpPr/>
          <p:nvPr/>
        </p:nvSpPr>
        <p:spPr>
          <a:xfrm>
            <a:off x="619515" y="8208781"/>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5" name="Picture 4" descr="Screenshot (5).png"/>
          <p:cNvPicPr>
            <a:picLocks noChangeAspect="1"/>
          </p:cNvPicPr>
          <p:nvPr/>
        </p:nvPicPr>
        <p:blipFill>
          <a:blip r:embed="rId2" cstate="print"/>
          <a:stretch>
            <a:fillRect/>
          </a:stretch>
        </p:blipFill>
        <p:spPr>
          <a:xfrm>
            <a:off x="1828800" y="1028700"/>
            <a:ext cx="14630400" cy="6858000"/>
          </a:xfrm>
          <a:prstGeom prst="rect">
            <a:avLst/>
          </a:prstGeom>
        </p:spPr>
      </p:pic>
    </p:spTree>
  </p:cSld>
  <p:clrMapOvr>
    <a:masterClrMapping/>
  </p:clrMapOvr>
  <p:transition>
    <p:dissolv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427053" y="8048863"/>
            <a:ext cx="16022747" cy="1489510"/>
          </a:xfrm>
          <a:prstGeom prst="rect">
            <a:avLst/>
          </a:prstGeom>
        </p:spPr>
        <p:txBody>
          <a:bodyPr vert="horz" wrap="square" lIns="0" tIns="12065" rIns="0" bIns="0" rtlCol="0">
            <a:spAutoFit/>
          </a:bodyPr>
          <a:lstStyle/>
          <a:p>
            <a:pPr algn="just"/>
            <a:r>
              <a:rPr lang="en-IN" sz="3200" dirty="0" smtClean="0"/>
              <a:t>In above screen KMEANS loss is 0.09 and Heuristic Clustering (also known as Dynamic SA) loss is 0.24. Now click on ‘Run Affinity Propagation with DSA Algorithm’ button to run Affinity Propagation on dataset with Dynamic SA. </a:t>
            </a:r>
            <a:endParaRPr lang="en-US" sz="3200" dirty="0"/>
          </a:p>
        </p:txBody>
      </p:sp>
      <p:sp>
        <p:nvSpPr>
          <p:cNvPr id="4" name="object 4"/>
          <p:cNvSpPr/>
          <p:nvPr/>
        </p:nvSpPr>
        <p:spPr>
          <a:xfrm>
            <a:off x="619515" y="8208781"/>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5" name="Picture 4" descr="Screenshot (6).png"/>
          <p:cNvPicPr>
            <a:picLocks noChangeAspect="1"/>
          </p:cNvPicPr>
          <p:nvPr/>
        </p:nvPicPr>
        <p:blipFill>
          <a:blip r:embed="rId2" cstate="print"/>
          <a:stretch>
            <a:fillRect/>
          </a:stretch>
        </p:blipFill>
        <p:spPr>
          <a:xfrm>
            <a:off x="1828800" y="495300"/>
            <a:ext cx="14630400" cy="7086600"/>
          </a:xfrm>
          <a:prstGeom prst="rect">
            <a:avLst/>
          </a:prstGeom>
        </p:spPr>
      </p:pic>
    </p:spTree>
  </p:cSld>
  <p:clrMapOvr>
    <a:masterClrMapping/>
  </p:clrMapOvr>
  <p:transition>
    <p:dissolv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1751156" y="8100831"/>
            <a:ext cx="15787369" cy="1126975"/>
          </a:xfrm>
          <a:prstGeom prst="rect">
            <a:avLst/>
          </a:prstGeom>
        </p:spPr>
        <p:txBody>
          <a:bodyPr vert="horz" wrap="square" lIns="0" tIns="12065" rIns="0" bIns="0" rtlCol="0">
            <a:spAutoFit/>
          </a:bodyPr>
          <a:lstStyle/>
          <a:p>
            <a:pPr marL="12700" marR="5080">
              <a:lnSpc>
                <a:spcPct val="116700"/>
              </a:lnSpc>
              <a:spcBef>
                <a:spcPts val="95"/>
              </a:spcBef>
            </a:pPr>
            <a:r>
              <a:rPr lang="en-IN" sz="3200" dirty="0" smtClean="0"/>
              <a:t>Affinity Propagation, unlike other standard clustering algorithms, does not require you to provide the number of clusters.</a:t>
            </a:r>
            <a:endParaRPr sz="3000" dirty="0">
              <a:latin typeface="Arial Unicode MS" pitchFamily="34" charset="-128"/>
              <a:ea typeface="Arial Unicode MS" pitchFamily="34" charset="-128"/>
              <a:cs typeface="Arial Unicode MS" pitchFamily="34" charset="-128"/>
            </a:endParaRPr>
          </a:p>
        </p:txBody>
      </p:sp>
      <p:sp>
        <p:nvSpPr>
          <p:cNvPr id="4" name="object 4"/>
          <p:cNvSpPr/>
          <p:nvPr/>
        </p:nvSpPr>
        <p:spPr>
          <a:xfrm>
            <a:off x="619515" y="8208781"/>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5" name="Picture 4" descr="Screenshot (7).png"/>
          <p:cNvPicPr>
            <a:picLocks noChangeAspect="1"/>
          </p:cNvPicPr>
          <p:nvPr/>
        </p:nvPicPr>
        <p:blipFill>
          <a:blip r:embed="rId2" cstate="print"/>
          <a:stretch>
            <a:fillRect/>
          </a:stretch>
        </p:blipFill>
        <p:spPr>
          <a:xfrm>
            <a:off x="1828800" y="1028700"/>
            <a:ext cx="14630400" cy="6400800"/>
          </a:xfrm>
          <a:prstGeom prst="rect">
            <a:avLst/>
          </a:prstGeom>
        </p:spPr>
      </p:pic>
    </p:spTree>
  </p:cSld>
  <p:clrMapOvr>
    <a:masterClrMapping/>
  </p:clrMapOvr>
  <p:transition>
    <p:dissolv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116867" y="8388898"/>
            <a:ext cx="14300200" cy="1489510"/>
          </a:xfrm>
          <a:prstGeom prst="rect">
            <a:avLst/>
          </a:prstGeom>
        </p:spPr>
        <p:txBody>
          <a:bodyPr vert="horz" wrap="square" lIns="0" tIns="12065" rIns="0" bIns="0" rtlCol="0">
            <a:spAutoFit/>
          </a:bodyPr>
          <a:lstStyle/>
          <a:p>
            <a:r>
              <a:rPr lang="en-IN" sz="3200" dirty="0" smtClean="0"/>
              <a:t>In above screen Affinity Propagation loss is 0.09 and Heuristic Clustering loss is 0.99.</a:t>
            </a:r>
            <a:endParaRPr lang="en-US" sz="3200" dirty="0" smtClean="0"/>
          </a:p>
          <a:p>
            <a:r>
              <a:rPr lang="en-IN" sz="3200" dirty="0" smtClean="0"/>
              <a:t>Now click on ‘Run Data Generalization Algorithm’ button to generalized data with loss value.</a:t>
            </a:r>
            <a:endParaRPr lang="en-US" sz="3200" dirty="0"/>
          </a:p>
        </p:txBody>
      </p:sp>
      <p:sp>
        <p:nvSpPr>
          <p:cNvPr id="4" name="object 4"/>
          <p:cNvSpPr/>
          <p:nvPr/>
        </p:nvSpPr>
        <p:spPr>
          <a:xfrm>
            <a:off x="824106" y="8496848"/>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5" name="Picture 4" descr="Screenshot (8).png"/>
          <p:cNvPicPr>
            <a:picLocks noChangeAspect="1"/>
          </p:cNvPicPr>
          <p:nvPr/>
        </p:nvPicPr>
        <p:blipFill>
          <a:blip r:embed="rId2" cstate="print"/>
          <a:stretch>
            <a:fillRect/>
          </a:stretch>
        </p:blipFill>
        <p:spPr>
          <a:xfrm>
            <a:off x="1828800" y="1028700"/>
            <a:ext cx="14630400" cy="6629400"/>
          </a:xfrm>
          <a:prstGeom prst="rect">
            <a:avLst/>
          </a:prstGeom>
        </p:spPr>
      </p:pic>
    </p:spTree>
  </p:cSld>
  <p:clrMapOvr>
    <a:masterClrMapping/>
  </p:clrMapOvr>
  <p:transition>
    <p:dissolv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2364157" y="8496300"/>
            <a:ext cx="14131925" cy="1489510"/>
          </a:xfrm>
          <a:prstGeom prst="rect">
            <a:avLst/>
          </a:prstGeom>
        </p:spPr>
        <p:txBody>
          <a:bodyPr vert="horz" wrap="square" lIns="0" tIns="12065" rIns="0" bIns="0" rtlCol="0">
            <a:spAutoFit/>
          </a:bodyPr>
          <a:lstStyle/>
          <a:p>
            <a:r>
              <a:rPr lang="en-IN" sz="3200" dirty="0" smtClean="0"/>
              <a:t>In above screen in first record you can see real location values from dataset and in next same location was generalized with loss value. Now click loss comparison graph b/t </a:t>
            </a:r>
            <a:r>
              <a:rPr lang="en-IN" sz="3200" dirty="0" err="1" smtClean="0"/>
              <a:t>kmeans</a:t>
            </a:r>
            <a:r>
              <a:rPr lang="en-IN" sz="3200" dirty="0" smtClean="0"/>
              <a:t> and heuristic</a:t>
            </a:r>
            <a:r>
              <a:rPr lang="en-IN" sz="3200" dirty="0" smtClean="0"/>
              <a:t>.</a:t>
            </a:r>
            <a:endParaRPr lang="en-US" sz="3200" dirty="0"/>
          </a:p>
        </p:txBody>
      </p:sp>
      <p:sp>
        <p:nvSpPr>
          <p:cNvPr id="4" name="object 4"/>
          <p:cNvSpPr/>
          <p:nvPr/>
        </p:nvSpPr>
        <p:spPr>
          <a:xfrm>
            <a:off x="990600" y="8572500"/>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pic>
        <p:nvPicPr>
          <p:cNvPr id="5" name="Picture 4" descr="Screenshot (9).png"/>
          <p:cNvPicPr>
            <a:picLocks noChangeAspect="1"/>
          </p:cNvPicPr>
          <p:nvPr/>
        </p:nvPicPr>
        <p:blipFill>
          <a:blip r:embed="rId2" cstate="print"/>
          <a:stretch>
            <a:fillRect/>
          </a:stretch>
        </p:blipFill>
        <p:spPr>
          <a:xfrm>
            <a:off x="1828800" y="1028700"/>
            <a:ext cx="14630400" cy="6477000"/>
          </a:xfrm>
          <a:prstGeom prst="rect">
            <a:avLst/>
          </a:prstGeom>
        </p:spPr>
      </p:pic>
    </p:spTree>
  </p:cSld>
  <p:clrMapOvr>
    <a:masterClrMapping/>
  </p:clrMapOvr>
  <p:transition>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0).png"/>
          <p:cNvPicPr>
            <a:picLocks noChangeAspect="1"/>
          </p:cNvPicPr>
          <p:nvPr/>
        </p:nvPicPr>
        <p:blipFill>
          <a:blip r:embed="rId2" cstate="print"/>
          <a:stretch>
            <a:fillRect/>
          </a:stretch>
        </p:blipFill>
        <p:spPr>
          <a:xfrm>
            <a:off x="1828800" y="1104900"/>
            <a:ext cx="14630400" cy="6477000"/>
          </a:xfrm>
          <a:prstGeom prst="rect">
            <a:avLst/>
          </a:prstGeom>
        </p:spPr>
      </p:pic>
      <p:sp>
        <p:nvSpPr>
          <p:cNvPr id="2049" name="Rectangle 1"/>
          <p:cNvSpPr>
            <a:spLocks noChangeArrowheads="1"/>
          </p:cNvSpPr>
          <p:nvPr/>
        </p:nvSpPr>
        <p:spPr bwMode="auto">
          <a:xfrm>
            <a:off x="304800" y="9105900"/>
            <a:ext cx="18288000"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tx1"/>
                </a:solidFill>
                <a:effectLst/>
                <a:latin typeface="+mj-lt"/>
                <a:ea typeface="Calibri" pitchFamily="34" charset="0"/>
                <a:cs typeface="Times New Roman" pitchFamily="18" charset="0"/>
              </a:rPr>
              <a:t>              Now click loss comparison graph b/t Affinity propagation and heuristic.</a:t>
            </a:r>
            <a:endParaRPr kumimoji="0" lang="en-US" sz="3200" b="0" i="0" u="none" strike="noStrike" cap="none" normalizeH="0" baseline="0" dirty="0" smtClean="0">
              <a:ln>
                <a:noFill/>
              </a:ln>
              <a:solidFill>
                <a:schemeClr val="tx1"/>
              </a:solidFill>
              <a:effectLst/>
              <a:latin typeface="+mj-lt"/>
              <a:cs typeface="Arial" pitchFamily="34" charset="0"/>
            </a:endParaRPr>
          </a:p>
        </p:txBody>
      </p:sp>
      <p:sp>
        <p:nvSpPr>
          <p:cNvPr id="4" name="object 4"/>
          <p:cNvSpPr/>
          <p:nvPr/>
        </p:nvSpPr>
        <p:spPr>
          <a:xfrm>
            <a:off x="990600" y="9182100"/>
            <a:ext cx="409575" cy="457199"/>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1).png"/>
          <p:cNvPicPr>
            <a:picLocks noChangeAspect="1"/>
          </p:cNvPicPr>
          <p:nvPr/>
        </p:nvPicPr>
        <p:blipFill>
          <a:blip r:embed="rId2" cstate="print"/>
          <a:stretch>
            <a:fillRect/>
          </a:stretch>
        </p:blipFill>
        <p:spPr>
          <a:xfrm>
            <a:off x="1828800" y="1028700"/>
            <a:ext cx="14630400" cy="6858000"/>
          </a:xfrm>
          <a:prstGeom prst="rect">
            <a:avLst/>
          </a:prstGeom>
        </p:spPr>
      </p:pic>
      <p:sp>
        <p:nvSpPr>
          <p:cNvPr id="36865" name="Rectangle 1"/>
          <p:cNvSpPr>
            <a:spLocks noChangeArrowheads="1"/>
          </p:cNvSpPr>
          <p:nvPr/>
        </p:nvSpPr>
        <p:spPr bwMode="auto">
          <a:xfrm>
            <a:off x="1981200" y="8648700"/>
            <a:ext cx="15697200" cy="5847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tx1"/>
                </a:solidFill>
                <a:effectLst/>
                <a:latin typeface="+mj-lt"/>
                <a:ea typeface="Calibri" pitchFamily="34" charset="0"/>
                <a:cs typeface="Times New Roman" pitchFamily="18" charset="0"/>
              </a:rPr>
              <a:t>Now click Accuracy.</a:t>
            </a:r>
            <a:endParaRPr kumimoji="0" lang="en-US" sz="3200" b="0" i="0" u="none" strike="noStrike" cap="none" normalizeH="0" baseline="0" dirty="0" smtClean="0">
              <a:ln>
                <a:noFill/>
              </a:ln>
              <a:solidFill>
                <a:schemeClr val="tx1"/>
              </a:solidFill>
              <a:effectLst/>
              <a:latin typeface="+mj-lt"/>
              <a:cs typeface="Arial" pitchFamily="34" charset="0"/>
            </a:endParaRPr>
          </a:p>
        </p:txBody>
      </p:sp>
      <p:sp>
        <p:nvSpPr>
          <p:cNvPr id="4" name="object 4"/>
          <p:cNvSpPr/>
          <p:nvPr/>
        </p:nvSpPr>
        <p:spPr>
          <a:xfrm>
            <a:off x="990600" y="8801100"/>
            <a:ext cx="409575" cy="457199"/>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12).png"/>
          <p:cNvPicPr>
            <a:picLocks noChangeAspect="1"/>
          </p:cNvPicPr>
          <p:nvPr/>
        </p:nvPicPr>
        <p:blipFill>
          <a:blip r:embed="rId2" cstate="print"/>
          <a:stretch>
            <a:fillRect/>
          </a:stretch>
        </p:blipFill>
        <p:spPr>
          <a:xfrm>
            <a:off x="1828800" y="1028700"/>
            <a:ext cx="14630400" cy="6248400"/>
          </a:xfrm>
          <a:prstGeom prst="rect">
            <a:avLst/>
          </a:prstGeom>
        </p:spPr>
      </p:pic>
      <p:sp>
        <p:nvSpPr>
          <p:cNvPr id="37889" name="Rectangle 1"/>
          <p:cNvSpPr>
            <a:spLocks noChangeArrowheads="1"/>
          </p:cNvSpPr>
          <p:nvPr/>
        </p:nvSpPr>
        <p:spPr bwMode="auto">
          <a:xfrm>
            <a:off x="1371600" y="7906486"/>
            <a:ext cx="16002000" cy="206210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tx1"/>
                </a:solidFill>
                <a:effectLst/>
                <a:latin typeface="+mj-lt"/>
                <a:ea typeface="Calibri" pitchFamily="34" charset="0"/>
                <a:cs typeface="Times New Roman" pitchFamily="18" charset="0"/>
              </a:rPr>
              <a:t>Accuracy indicates how much the predicted value is closer to the correct value in percentage . Higher the accuracy indicates better the algorithm.</a:t>
            </a:r>
            <a:endParaRPr kumimoji="0" lang="en-US" sz="3200" b="0" i="0" u="none" strike="noStrike" cap="none" normalizeH="0" baseline="0" dirty="0" smtClean="0">
              <a:ln>
                <a:noFill/>
              </a:ln>
              <a:solidFill>
                <a:schemeClr val="tx1"/>
              </a:solidFill>
              <a:effectLst/>
              <a:latin typeface="+mj-l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tx1"/>
                </a:solidFill>
                <a:effectLst/>
                <a:latin typeface="+mj-lt"/>
                <a:ea typeface="Calibri" pitchFamily="34" charset="0"/>
                <a:cs typeface="Times New Roman" pitchFamily="18" charset="0"/>
              </a:rPr>
              <a:t>In the above screen it shows K-Means accuracy is 90%, Affinity propagation accuracy is 91% and final Heuristic accuracy is 76%.</a:t>
            </a:r>
            <a:endParaRPr kumimoji="0" lang="en-US" sz="3200" b="0" i="0" u="none" strike="noStrike" cap="none" normalizeH="0" baseline="0" dirty="0" smtClean="0">
              <a:ln>
                <a:noFill/>
              </a:ln>
              <a:solidFill>
                <a:schemeClr val="tx1"/>
              </a:solidFill>
              <a:effectLst/>
              <a:latin typeface="+mj-lt"/>
              <a:cs typeface="Arial" pitchFamily="34" charset="0"/>
            </a:endParaRPr>
          </a:p>
        </p:txBody>
      </p:sp>
      <p:sp>
        <p:nvSpPr>
          <p:cNvPr id="4" name="object 4"/>
          <p:cNvSpPr/>
          <p:nvPr/>
        </p:nvSpPr>
        <p:spPr>
          <a:xfrm>
            <a:off x="609600" y="8039100"/>
            <a:ext cx="409575" cy="457199"/>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3188765" y="8799545"/>
            <a:ext cx="5025390" cy="1487805"/>
          </a:xfrm>
          <a:custGeom>
            <a:avLst/>
            <a:gdLst/>
            <a:ahLst/>
            <a:cxnLst/>
            <a:rect l="l" t="t" r="r" b="b"/>
            <a:pathLst>
              <a:path w="5025390" h="1487804">
                <a:moveTo>
                  <a:pt x="92017" y="1487454"/>
                </a:moveTo>
                <a:lnTo>
                  <a:pt x="0" y="423486"/>
                </a:lnTo>
                <a:lnTo>
                  <a:pt x="4896633" y="0"/>
                </a:lnTo>
                <a:lnTo>
                  <a:pt x="5025276" y="1487454"/>
                </a:lnTo>
                <a:lnTo>
                  <a:pt x="4871419" y="1487454"/>
                </a:lnTo>
                <a:lnTo>
                  <a:pt x="4757126" y="165922"/>
                </a:lnTo>
                <a:lnTo>
                  <a:pt x="169172" y="562713"/>
                </a:lnTo>
                <a:lnTo>
                  <a:pt x="249148" y="1487454"/>
                </a:lnTo>
                <a:lnTo>
                  <a:pt x="92017" y="1487454"/>
                </a:lnTo>
                <a:close/>
              </a:path>
            </a:pathLst>
          </a:custGeom>
          <a:solidFill>
            <a:srgbClr val="FFFFFF"/>
          </a:solidFill>
        </p:spPr>
        <p:txBody>
          <a:bodyPr wrap="square" lIns="0" tIns="0" rIns="0" bIns="0" rtlCol="0"/>
          <a:lstStyle/>
          <a:p>
            <a:endParaRPr/>
          </a:p>
        </p:txBody>
      </p:sp>
      <p:sp>
        <p:nvSpPr>
          <p:cNvPr id="3" name="object 3"/>
          <p:cNvSpPr txBox="1">
            <a:spLocks noGrp="1"/>
          </p:cNvSpPr>
          <p:nvPr>
            <p:ph type="title"/>
          </p:nvPr>
        </p:nvSpPr>
        <p:spPr>
          <a:xfrm>
            <a:off x="630018" y="962055"/>
            <a:ext cx="7980581" cy="1092200"/>
          </a:xfrm>
          <a:prstGeom prst="rect">
            <a:avLst/>
          </a:prstGeom>
        </p:spPr>
        <p:txBody>
          <a:bodyPr vert="horz" wrap="square" lIns="0" tIns="12700" rIns="0" bIns="0" rtlCol="0">
            <a:spAutoFit/>
          </a:bodyPr>
          <a:lstStyle/>
          <a:p>
            <a:pPr marL="12700">
              <a:lnSpc>
                <a:spcPct val="100000"/>
              </a:lnSpc>
              <a:spcBef>
                <a:spcPts val="100"/>
              </a:spcBef>
            </a:pPr>
            <a:r>
              <a:rPr sz="7000" spc="70" dirty="0">
                <a:solidFill>
                  <a:srgbClr val="FFB000"/>
                </a:solidFill>
                <a:latin typeface="Algerian" pitchFamily="82" charset="0"/>
              </a:rPr>
              <a:t>INTRODUCTION</a:t>
            </a:r>
            <a:endParaRPr sz="7000" dirty="0">
              <a:latin typeface="Algerian" pitchFamily="82" charset="0"/>
            </a:endParaRPr>
          </a:p>
        </p:txBody>
      </p:sp>
      <p:sp>
        <p:nvSpPr>
          <p:cNvPr id="4" name="object 4"/>
          <p:cNvSpPr/>
          <p:nvPr/>
        </p:nvSpPr>
        <p:spPr>
          <a:xfrm>
            <a:off x="642719" y="2501447"/>
            <a:ext cx="16544925" cy="104775"/>
          </a:xfrm>
          <a:custGeom>
            <a:avLst/>
            <a:gdLst/>
            <a:ahLst/>
            <a:cxnLst/>
            <a:rect l="l" t="t" r="r" b="b"/>
            <a:pathLst>
              <a:path w="16544925" h="104775">
                <a:moveTo>
                  <a:pt x="16544925" y="104775"/>
                </a:moveTo>
                <a:lnTo>
                  <a:pt x="0" y="104775"/>
                </a:lnTo>
                <a:lnTo>
                  <a:pt x="0" y="0"/>
                </a:lnTo>
                <a:lnTo>
                  <a:pt x="16544925" y="0"/>
                </a:lnTo>
                <a:lnTo>
                  <a:pt x="16544925" y="104775"/>
                </a:lnTo>
                <a:close/>
              </a:path>
            </a:pathLst>
          </a:custGeom>
          <a:solidFill>
            <a:srgbClr val="000000"/>
          </a:solidFill>
        </p:spPr>
        <p:txBody>
          <a:bodyPr wrap="square" lIns="0" tIns="0" rIns="0" bIns="0" rtlCol="0"/>
          <a:lstStyle/>
          <a:p>
            <a:endParaRPr/>
          </a:p>
        </p:txBody>
      </p:sp>
      <p:sp>
        <p:nvSpPr>
          <p:cNvPr id="5" name="object 5"/>
          <p:cNvSpPr txBox="1"/>
          <p:nvPr/>
        </p:nvSpPr>
        <p:spPr>
          <a:xfrm>
            <a:off x="630019" y="3474108"/>
            <a:ext cx="16525240" cy="3046090"/>
          </a:xfrm>
          <a:prstGeom prst="rect">
            <a:avLst/>
          </a:prstGeom>
        </p:spPr>
        <p:txBody>
          <a:bodyPr vert="horz" wrap="square" lIns="0" tIns="12700" rIns="0" bIns="0" rtlCol="0">
            <a:spAutoFit/>
          </a:bodyPr>
          <a:lstStyle/>
          <a:p>
            <a:pPr marL="12700" marR="5080" algn="just">
              <a:lnSpc>
                <a:spcPct val="116100"/>
              </a:lnSpc>
              <a:spcBef>
                <a:spcPts val="100"/>
              </a:spcBef>
            </a:pPr>
            <a:r>
              <a:rPr lang="en-US" sz="2800" spc="-160" dirty="0" smtClean="0">
                <a:latin typeface="Arial Unicode MS" pitchFamily="34" charset="-128"/>
                <a:ea typeface="Arial Unicode MS" pitchFamily="34" charset="-128"/>
                <a:cs typeface="Arial Unicode MS" pitchFamily="34" charset="-128"/>
              </a:rPr>
              <a:t>Publication of data by different organizations and institutes is crucial for open research and  transparency of government agencies. Unfortunately, the process of data publication can be  highly risky as it may disclose individuals sensitive information. Hence, an essential step  before publishing datasets is to remove any uniquely identifiable information from them.</a:t>
            </a:r>
          </a:p>
          <a:p>
            <a:pPr marL="12700" marR="5080">
              <a:lnSpc>
                <a:spcPct val="116100"/>
              </a:lnSpc>
              <a:spcBef>
                <a:spcPts val="100"/>
              </a:spcBef>
            </a:pPr>
            <a:r>
              <a:rPr lang="en-US" sz="2800" spc="-160" dirty="0" smtClean="0">
                <a:latin typeface="Arial Unicode MS" pitchFamily="34" charset="-128"/>
                <a:ea typeface="Arial Unicode MS" pitchFamily="34" charset="-128"/>
                <a:cs typeface="Arial Unicode MS" pitchFamily="34" charset="-128"/>
              </a:rPr>
              <a:t>However, such an operation is not sufficient for preserving the privacy of users.</a:t>
            </a:r>
          </a:p>
          <a:p>
            <a:pPr marL="12700" marR="5080">
              <a:lnSpc>
                <a:spcPct val="116100"/>
              </a:lnSpc>
              <a:spcBef>
                <a:spcPts val="100"/>
              </a:spcBef>
            </a:pPr>
            <a:r>
              <a:rPr lang="en-US" sz="2800" spc="-160" dirty="0" smtClean="0">
                <a:latin typeface="Arial Unicode MS" pitchFamily="34" charset="-128"/>
                <a:ea typeface="Arial Unicode MS" pitchFamily="34" charset="-128"/>
                <a:cs typeface="Arial Unicode MS" pitchFamily="34" charset="-128"/>
              </a:rPr>
              <a:t>Therefore, it is crucial to </a:t>
            </a:r>
            <a:r>
              <a:rPr lang="en-US" sz="2800" spc="-160" dirty="0" err="1" smtClean="0">
                <a:latin typeface="Arial Unicode MS" pitchFamily="34" charset="-128"/>
                <a:ea typeface="Arial Unicode MS" pitchFamily="34" charset="-128"/>
                <a:cs typeface="Arial Unicode MS" pitchFamily="34" charset="-128"/>
              </a:rPr>
              <a:t>anonymize</a:t>
            </a:r>
            <a:r>
              <a:rPr lang="en-US" sz="2800" spc="-160" dirty="0" smtClean="0">
                <a:latin typeface="Arial Unicode MS" pitchFamily="34" charset="-128"/>
                <a:ea typeface="Arial Unicode MS" pitchFamily="34" charset="-128"/>
                <a:cs typeface="Arial Unicode MS" pitchFamily="34" charset="-128"/>
              </a:rPr>
              <a:t> spatiotemporal datasets before publishing them to the  public.</a:t>
            </a:r>
            <a:endParaRPr sz="2800" dirty="0">
              <a:latin typeface="Arial Unicode MS" pitchFamily="34" charset="-128"/>
              <a:ea typeface="Arial Unicode MS" pitchFamily="34" charset="-128"/>
              <a:cs typeface="Arial Unicode MS" pitchFamily="34" charset="-128"/>
            </a:endParaRPr>
          </a:p>
        </p:txBody>
      </p:sp>
      <p:sp>
        <p:nvSpPr>
          <p:cNvPr id="6" name="object 6"/>
          <p:cNvSpPr/>
          <p:nvPr/>
        </p:nvSpPr>
        <p:spPr>
          <a:xfrm>
            <a:off x="6574718" y="7041824"/>
            <a:ext cx="11382389" cy="306704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pull dir="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DF"/>
          </a:solidFill>
        </p:spPr>
        <p:txBody>
          <a:bodyPr wrap="square" lIns="0" tIns="0" rIns="0" bIns="0" rtlCol="0"/>
          <a:lstStyle/>
          <a:p>
            <a:r>
              <a:rPr lang="en-IN" dirty="0" smtClean="0"/>
              <a:t>.</a:t>
            </a:r>
            <a:endParaRPr dirty="0"/>
          </a:p>
        </p:txBody>
      </p:sp>
      <p:sp>
        <p:nvSpPr>
          <p:cNvPr id="3" name="object 3"/>
          <p:cNvSpPr txBox="1">
            <a:spLocks noGrp="1"/>
          </p:cNvSpPr>
          <p:nvPr>
            <p:ph type="title"/>
          </p:nvPr>
        </p:nvSpPr>
        <p:spPr>
          <a:xfrm>
            <a:off x="5497546" y="691673"/>
            <a:ext cx="6542054" cy="1092200"/>
          </a:xfrm>
          <a:prstGeom prst="rect">
            <a:avLst/>
          </a:prstGeom>
        </p:spPr>
        <p:txBody>
          <a:bodyPr vert="horz" wrap="square" lIns="0" tIns="12700" rIns="0" bIns="0" rtlCol="0">
            <a:spAutoFit/>
          </a:bodyPr>
          <a:lstStyle/>
          <a:p>
            <a:pPr marL="12700">
              <a:lnSpc>
                <a:spcPct val="100000"/>
              </a:lnSpc>
              <a:spcBef>
                <a:spcPts val="100"/>
              </a:spcBef>
            </a:pPr>
            <a:r>
              <a:rPr sz="7000" spc="15" dirty="0">
                <a:solidFill>
                  <a:srgbClr val="FFB000"/>
                </a:solidFill>
                <a:latin typeface="Algerian" pitchFamily="82" charset="0"/>
              </a:rPr>
              <a:t>CONCLUSION</a:t>
            </a:r>
            <a:endParaRPr sz="7000" dirty="0">
              <a:latin typeface="Algerian" pitchFamily="82" charset="0"/>
            </a:endParaRPr>
          </a:p>
        </p:txBody>
      </p:sp>
      <p:sp>
        <p:nvSpPr>
          <p:cNvPr id="4" name="object 4"/>
          <p:cNvSpPr/>
          <p:nvPr/>
        </p:nvSpPr>
        <p:spPr>
          <a:xfrm>
            <a:off x="326541" y="1974335"/>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5" name="object 5"/>
          <p:cNvSpPr txBox="1"/>
          <p:nvPr/>
        </p:nvSpPr>
        <p:spPr>
          <a:xfrm>
            <a:off x="673526" y="2685935"/>
            <a:ext cx="16038194" cy="4007892"/>
          </a:xfrm>
          <a:prstGeom prst="rect">
            <a:avLst/>
          </a:prstGeom>
        </p:spPr>
        <p:txBody>
          <a:bodyPr vert="horz" wrap="square" lIns="0" tIns="12065" rIns="0" bIns="0" rtlCol="0">
            <a:spAutoFit/>
          </a:bodyPr>
          <a:lstStyle/>
          <a:p>
            <a:pPr marL="12700" marR="5080">
              <a:lnSpc>
                <a:spcPct val="116700"/>
              </a:lnSpc>
              <a:spcBef>
                <a:spcPts val="95"/>
              </a:spcBef>
            </a:pPr>
            <a:r>
              <a:rPr lang="en-IN" sz="3200" dirty="0" smtClean="0"/>
              <a:t>While releasing the spatiotemporal trajectories, we have provided a system to protect user privacy. Progressive sequence alignment, an effective alignment technique, and a machine learning clustering strategy that strives to minimize loss throughout the </a:t>
            </a:r>
            <a:r>
              <a:rPr lang="en-IN" sz="3200" dirty="0" err="1" smtClean="0"/>
              <a:t>anonymization</a:t>
            </a:r>
            <a:r>
              <a:rPr lang="en-IN" sz="3200" dirty="0" smtClean="0"/>
              <a:t> process are the foundations of the suggested solution. Additionally, in order to ensure k-anonymity in excessively sensitive datasets, we developed a variant of the k-means method. The experimental outcomes on actual GPS datasets demonstrate that our suggested methodology outperforms earlier efforts in terms of spatial </a:t>
            </a:r>
            <a:r>
              <a:rPr lang="en-IN" sz="3200" dirty="0" smtClean="0"/>
              <a:t>usefulness.</a:t>
            </a:r>
            <a:endParaRPr sz="3000" dirty="0">
              <a:latin typeface="Arial Unicode MS" pitchFamily="34" charset="-128"/>
              <a:ea typeface="Arial Unicode MS" pitchFamily="34" charset="-128"/>
              <a:cs typeface="Arial Unicode MS" pitchFamily="34" charset="-128"/>
            </a:endParaRPr>
          </a:p>
        </p:txBody>
      </p:sp>
      <p:sp>
        <p:nvSpPr>
          <p:cNvPr id="6" name="object 4"/>
          <p:cNvSpPr/>
          <p:nvPr/>
        </p:nvSpPr>
        <p:spPr>
          <a:xfrm>
            <a:off x="152400" y="2781300"/>
            <a:ext cx="409575" cy="409575"/>
          </a:xfrm>
          <a:custGeom>
            <a:avLst/>
            <a:gdLst/>
            <a:ahLst/>
            <a:cxnLst/>
            <a:rect l="l" t="t" r="r" b="b"/>
            <a:pathLst>
              <a:path w="409575" h="409575">
                <a:moveTo>
                  <a:pt x="204787" y="409574"/>
                </a:moveTo>
                <a:lnTo>
                  <a:pt x="157831" y="404166"/>
                </a:lnTo>
                <a:lnTo>
                  <a:pt x="114727" y="388760"/>
                </a:lnTo>
                <a:lnTo>
                  <a:pt x="76703" y="364585"/>
                </a:lnTo>
                <a:lnTo>
                  <a:pt x="44989" y="332871"/>
                </a:lnTo>
                <a:lnTo>
                  <a:pt x="20814" y="294847"/>
                </a:lnTo>
                <a:lnTo>
                  <a:pt x="5408" y="251743"/>
                </a:lnTo>
                <a:lnTo>
                  <a:pt x="0" y="204787"/>
                </a:lnTo>
                <a:lnTo>
                  <a:pt x="5408" y="157831"/>
                </a:lnTo>
                <a:lnTo>
                  <a:pt x="20814" y="114727"/>
                </a:lnTo>
                <a:lnTo>
                  <a:pt x="44989" y="76703"/>
                </a:lnTo>
                <a:lnTo>
                  <a:pt x="76703" y="44989"/>
                </a:lnTo>
                <a:lnTo>
                  <a:pt x="114727" y="20814"/>
                </a:lnTo>
                <a:lnTo>
                  <a:pt x="157831" y="5408"/>
                </a:lnTo>
                <a:lnTo>
                  <a:pt x="204787" y="0"/>
                </a:lnTo>
                <a:lnTo>
                  <a:pt x="251743" y="5408"/>
                </a:lnTo>
                <a:lnTo>
                  <a:pt x="294847" y="20814"/>
                </a:lnTo>
                <a:lnTo>
                  <a:pt x="332871" y="44989"/>
                </a:lnTo>
                <a:lnTo>
                  <a:pt x="364585" y="76703"/>
                </a:lnTo>
                <a:lnTo>
                  <a:pt x="388760" y="114727"/>
                </a:lnTo>
                <a:lnTo>
                  <a:pt x="404166" y="157831"/>
                </a:lnTo>
                <a:lnTo>
                  <a:pt x="409574" y="204787"/>
                </a:lnTo>
                <a:lnTo>
                  <a:pt x="404166" y="251743"/>
                </a:lnTo>
                <a:lnTo>
                  <a:pt x="388760" y="294847"/>
                </a:lnTo>
                <a:lnTo>
                  <a:pt x="364585" y="332871"/>
                </a:lnTo>
                <a:lnTo>
                  <a:pt x="332871" y="364585"/>
                </a:lnTo>
                <a:lnTo>
                  <a:pt x="294847" y="388760"/>
                </a:lnTo>
                <a:lnTo>
                  <a:pt x="251743" y="404166"/>
                </a:lnTo>
                <a:lnTo>
                  <a:pt x="204787" y="409574"/>
                </a:lnTo>
                <a:close/>
              </a:path>
            </a:pathLst>
          </a:custGeom>
          <a:solidFill>
            <a:srgbClr val="FFB000"/>
          </a:solidFill>
        </p:spPr>
        <p:txBody>
          <a:bodyPr wrap="square" lIns="0" tIns="0" rIns="0" bIns="0" rtlCol="0"/>
          <a:lstStyle/>
          <a:p>
            <a:endParaRPr/>
          </a:p>
        </p:txBody>
      </p:sp>
    </p:spTree>
  </p:cSld>
  <p:clrMapOvr>
    <a:masterClrMapping/>
  </p:clrMapOvr>
  <p:transition>
    <p:dissolv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102729" y="8791578"/>
            <a:ext cx="3935095" cy="1495425"/>
          </a:xfrm>
          <a:custGeom>
            <a:avLst/>
            <a:gdLst/>
            <a:ahLst/>
            <a:cxnLst/>
            <a:rect l="l" t="t" r="r" b="b"/>
            <a:pathLst>
              <a:path w="3935094" h="1495425">
                <a:moveTo>
                  <a:pt x="3934654" y="1495421"/>
                </a:moveTo>
                <a:lnTo>
                  <a:pt x="100869" y="1495421"/>
                </a:lnTo>
                <a:lnTo>
                  <a:pt x="0" y="329104"/>
                </a:lnTo>
                <a:lnTo>
                  <a:pt x="3805321" y="0"/>
                </a:lnTo>
                <a:lnTo>
                  <a:pt x="3934654" y="1495421"/>
                </a:lnTo>
                <a:close/>
              </a:path>
            </a:pathLst>
          </a:custGeom>
          <a:solidFill>
            <a:srgbClr val="FFB000"/>
          </a:solidFill>
        </p:spPr>
        <p:txBody>
          <a:bodyPr wrap="square" lIns="0" tIns="0" rIns="0" bIns="0" rtlCol="0"/>
          <a:lstStyle/>
          <a:p>
            <a:endParaRPr/>
          </a:p>
        </p:txBody>
      </p:sp>
      <p:sp>
        <p:nvSpPr>
          <p:cNvPr id="3" name="object 3"/>
          <p:cNvSpPr/>
          <p:nvPr/>
        </p:nvSpPr>
        <p:spPr>
          <a:xfrm>
            <a:off x="0" y="6144096"/>
            <a:ext cx="1658620" cy="4029710"/>
          </a:xfrm>
          <a:custGeom>
            <a:avLst/>
            <a:gdLst/>
            <a:ahLst/>
            <a:cxnLst/>
            <a:rect l="l" t="t" r="r" b="b"/>
            <a:pathLst>
              <a:path w="1658620" h="4029709">
                <a:moveTo>
                  <a:pt x="0" y="0"/>
                </a:moveTo>
                <a:lnTo>
                  <a:pt x="1658111" y="253960"/>
                </a:lnTo>
                <a:lnTo>
                  <a:pt x="1079847" y="4029457"/>
                </a:lnTo>
                <a:lnTo>
                  <a:pt x="0" y="3864065"/>
                </a:lnTo>
                <a:lnTo>
                  <a:pt x="0" y="0"/>
                </a:lnTo>
                <a:close/>
              </a:path>
            </a:pathLst>
          </a:custGeom>
          <a:solidFill>
            <a:srgbClr val="FFB000"/>
          </a:solidFill>
        </p:spPr>
        <p:txBody>
          <a:bodyPr wrap="square" lIns="0" tIns="0" rIns="0" bIns="0" rtlCol="0"/>
          <a:lstStyle/>
          <a:p>
            <a:endParaRPr/>
          </a:p>
        </p:txBody>
      </p:sp>
      <p:sp>
        <p:nvSpPr>
          <p:cNvPr id="4" name="object 4"/>
          <p:cNvSpPr/>
          <p:nvPr/>
        </p:nvSpPr>
        <p:spPr>
          <a:xfrm>
            <a:off x="14330306" y="9016166"/>
            <a:ext cx="3498215" cy="1271270"/>
          </a:xfrm>
          <a:custGeom>
            <a:avLst/>
            <a:gdLst/>
            <a:ahLst/>
            <a:cxnLst/>
            <a:rect l="l" t="t" r="r" b="b"/>
            <a:pathLst>
              <a:path w="3498215" h="1271270">
                <a:moveTo>
                  <a:pt x="84568" y="1270833"/>
                </a:moveTo>
                <a:lnTo>
                  <a:pt x="0" y="292993"/>
                </a:lnTo>
                <a:lnTo>
                  <a:pt x="3387778" y="0"/>
                </a:lnTo>
                <a:lnTo>
                  <a:pt x="3497687" y="1270833"/>
                </a:lnTo>
                <a:lnTo>
                  <a:pt x="3391239" y="1270833"/>
                </a:lnTo>
                <a:lnTo>
                  <a:pt x="3291258" y="114795"/>
                </a:lnTo>
                <a:lnTo>
                  <a:pt x="117043" y="389318"/>
                </a:lnTo>
                <a:lnTo>
                  <a:pt x="193281" y="1270833"/>
                </a:lnTo>
                <a:lnTo>
                  <a:pt x="84568" y="1270833"/>
                </a:lnTo>
                <a:close/>
              </a:path>
            </a:pathLst>
          </a:custGeom>
          <a:solidFill>
            <a:srgbClr val="FFFFFF"/>
          </a:solidFill>
        </p:spPr>
        <p:txBody>
          <a:bodyPr wrap="square" lIns="0" tIns="0" rIns="0" bIns="0" rtlCol="0"/>
          <a:lstStyle/>
          <a:p>
            <a:endParaRPr/>
          </a:p>
        </p:txBody>
      </p:sp>
      <p:sp>
        <p:nvSpPr>
          <p:cNvPr id="5" name="object 5"/>
          <p:cNvSpPr/>
          <p:nvPr/>
        </p:nvSpPr>
        <p:spPr>
          <a:xfrm>
            <a:off x="0" y="6357029"/>
            <a:ext cx="1421765" cy="3579495"/>
          </a:xfrm>
          <a:custGeom>
            <a:avLst/>
            <a:gdLst/>
            <a:ahLst/>
            <a:cxnLst/>
            <a:rect l="l" t="t" r="r" b="b"/>
            <a:pathLst>
              <a:path w="1421765" h="3579495">
                <a:moveTo>
                  <a:pt x="0" y="0"/>
                </a:moveTo>
                <a:lnTo>
                  <a:pt x="1421380" y="217703"/>
                </a:lnTo>
                <a:lnTo>
                  <a:pt x="906563" y="3578932"/>
                </a:lnTo>
                <a:lnTo>
                  <a:pt x="0" y="3440079"/>
                </a:lnTo>
                <a:lnTo>
                  <a:pt x="0" y="3332791"/>
                </a:lnTo>
                <a:lnTo>
                  <a:pt x="817790" y="3458046"/>
                </a:lnTo>
                <a:lnTo>
                  <a:pt x="1300153" y="308706"/>
                </a:lnTo>
                <a:lnTo>
                  <a:pt x="0" y="109571"/>
                </a:lnTo>
                <a:lnTo>
                  <a:pt x="0" y="0"/>
                </a:lnTo>
                <a:close/>
              </a:path>
            </a:pathLst>
          </a:custGeom>
          <a:solidFill>
            <a:srgbClr val="FFFFFF"/>
          </a:solidFill>
        </p:spPr>
        <p:txBody>
          <a:bodyPr wrap="square" lIns="0" tIns="0" rIns="0" bIns="0" rtlCol="0"/>
          <a:lstStyle/>
          <a:p>
            <a:endParaRPr/>
          </a:p>
        </p:txBody>
      </p:sp>
      <p:sp>
        <p:nvSpPr>
          <p:cNvPr id="6" name="object 6"/>
          <p:cNvSpPr/>
          <p:nvPr/>
        </p:nvSpPr>
        <p:spPr>
          <a:xfrm>
            <a:off x="16439326" y="6181754"/>
            <a:ext cx="1849120" cy="3140075"/>
          </a:xfrm>
          <a:custGeom>
            <a:avLst/>
            <a:gdLst/>
            <a:ahLst/>
            <a:cxnLst/>
            <a:rect l="l" t="t" r="r" b="b"/>
            <a:pathLst>
              <a:path w="1849119" h="3140075">
                <a:moveTo>
                  <a:pt x="1848673" y="3002012"/>
                </a:moveTo>
                <a:lnTo>
                  <a:pt x="257703" y="3139608"/>
                </a:lnTo>
                <a:lnTo>
                  <a:pt x="0" y="159883"/>
                </a:lnTo>
                <a:lnTo>
                  <a:pt x="1848673" y="0"/>
                </a:lnTo>
                <a:lnTo>
                  <a:pt x="1848673" y="3002012"/>
                </a:lnTo>
                <a:close/>
              </a:path>
            </a:pathLst>
          </a:custGeom>
          <a:solidFill>
            <a:srgbClr val="FFB000"/>
          </a:solidFill>
        </p:spPr>
        <p:txBody>
          <a:bodyPr wrap="square" lIns="0" tIns="0" rIns="0" bIns="0" rtlCol="0"/>
          <a:lstStyle/>
          <a:p>
            <a:endParaRPr/>
          </a:p>
        </p:txBody>
      </p:sp>
      <p:sp>
        <p:nvSpPr>
          <p:cNvPr id="7" name="object 7"/>
          <p:cNvSpPr/>
          <p:nvPr/>
        </p:nvSpPr>
        <p:spPr>
          <a:xfrm>
            <a:off x="634113" y="8871726"/>
            <a:ext cx="3173730" cy="1415415"/>
          </a:xfrm>
          <a:custGeom>
            <a:avLst/>
            <a:gdLst/>
            <a:ahLst/>
            <a:cxnLst/>
            <a:rect l="l" t="t" r="r" b="b"/>
            <a:pathLst>
              <a:path w="3173729" h="1415415">
                <a:moveTo>
                  <a:pt x="0" y="1415273"/>
                </a:moveTo>
                <a:lnTo>
                  <a:pt x="216766" y="0"/>
                </a:lnTo>
                <a:lnTo>
                  <a:pt x="3173143" y="452806"/>
                </a:lnTo>
                <a:lnTo>
                  <a:pt x="3025729" y="1415273"/>
                </a:lnTo>
                <a:lnTo>
                  <a:pt x="0" y="1415273"/>
                </a:lnTo>
                <a:close/>
              </a:path>
            </a:pathLst>
          </a:custGeom>
          <a:solidFill>
            <a:srgbClr val="FFB000"/>
          </a:solidFill>
        </p:spPr>
        <p:txBody>
          <a:bodyPr wrap="square" lIns="0" tIns="0" rIns="0" bIns="0" rtlCol="0"/>
          <a:lstStyle/>
          <a:p>
            <a:endParaRPr/>
          </a:p>
        </p:txBody>
      </p:sp>
      <p:sp>
        <p:nvSpPr>
          <p:cNvPr id="8" name="object 8"/>
          <p:cNvSpPr/>
          <p:nvPr/>
        </p:nvSpPr>
        <p:spPr>
          <a:xfrm>
            <a:off x="16614753" y="6344856"/>
            <a:ext cx="1673860" cy="2802255"/>
          </a:xfrm>
          <a:custGeom>
            <a:avLst/>
            <a:gdLst/>
            <a:ahLst/>
            <a:cxnLst/>
            <a:rect l="l" t="t" r="r" b="b"/>
            <a:pathLst>
              <a:path w="1673859" h="2802254">
                <a:moveTo>
                  <a:pt x="229799" y="2801791"/>
                </a:moveTo>
                <a:lnTo>
                  <a:pt x="0" y="144711"/>
                </a:lnTo>
                <a:lnTo>
                  <a:pt x="1673245" y="0"/>
                </a:lnTo>
                <a:lnTo>
                  <a:pt x="1673245" y="83488"/>
                </a:lnTo>
                <a:lnTo>
                  <a:pt x="91798" y="220260"/>
                </a:lnTo>
                <a:lnTo>
                  <a:pt x="314430" y="2794471"/>
                </a:lnTo>
                <a:lnTo>
                  <a:pt x="229799" y="2801791"/>
                </a:lnTo>
                <a:close/>
              </a:path>
              <a:path w="1673859" h="2802254">
                <a:moveTo>
                  <a:pt x="314430" y="2794471"/>
                </a:moveTo>
                <a:lnTo>
                  <a:pt x="307111" y="2709840"/>
                </a:lnTo>
                <a:lnTo>
                  <a:pt x="1673245" y="2591689"/>
                </a:lnTo>
                <a:lnTo>
                  <a:pt x="1673245" y="2676953"/>
                </a:lnTo>
                <a:lnTo>
                  <a:pt x="314430" y="2794471"/>
                </a:lnTo>
                <a:close/>
              </a:path>
            </a:pathLst>
          </a:custGeom>
          <a:solidFill>
            <a:srgbClr val="D4D4D4"/>
          </a:solidFill>
        </p:spPr>
        <p:txBody>
          <a:bodyPr wrap="square" lIns="0" tIns="0" rIns="0" bIns="0" rtlCol="0"/>
          <a:lstStyle/>
          <a:p>
            <a:endParaRPr/>
          </a:p>
        </p:txBody>
      </p:sp>
      <p:sp>
        <p:nvSpPr>
          <p:cNvPr id="9" name="object 9"/>
          <p:cNvSpPr/>
          <p:nvPr/>
        </p:nvSpPr>
        <p:spPr>
          <a:xfrm>
            <a:off x="797407" y="9056320"/>
            <a:ext cx="2825115" cy="1231265"/>
          </a:xfrm>
          <a:custGeom>
            <a:avLst/>
            <a:gdLst/>
            <a:ahLst/>
            <a:cxnLst/>
            <a:rect l="l" t="t" r="r" b="b"/>
            <a:pathLst>
              <a:path w="2825115" h="1231265">
                <a:moveTo>
                  <a:pt x="175633" y="83968"/>
                </a:moveTo>
                <a:lnTo>
                  <a:pt x="259601" y="96829"/>
                </a:lnTo>
                <a:lnTo>
                  <a:pt x="85938" y="1230679"/>
                </a:lnTo>
                <a:lnTo>
                  <a:pt x="0" y="1230679"/>
                </a:lnTo>
                <a:lnTo>
                  <a:pt x="175633" y="83968"/>
                </a:lnTo>
                <a:close/>
              </a:path>
              <a:path w="2825115" h="1231265">
                <a:moveTo>
                  <a:pt x="188493" y="0"/>
                </a:moveTo>
                <a:lnTo>
                  <a:pt x="2824751" y="403775"/>
                </a:lnTo>
                <a:lnTo>
                  <a:pt x="2698101" y="1230679"/>
                </a:lnTo>
                <a:lnTo>
                  <a:pt x="2613953" y="1230679"/>
                </a:lnTo>
                <a:lnTo>
                  <a:pt x="2729672" y="475151"/>
                </a:lnTo>
                <a:lnTo>
                  <a:pt x="175633" y="83968"/>
                </a:lnTo>
                <a:lnTo>
                  <a:pt x="188493" y="0"/>
                </a:lnTo>
                <a:close/>
              </a:path>
            </a:pathLst>
          </a:custGeom>
          <a:solidFill>
            <a:srgbClr val="D4D4D4"/>
          </a:solidFill>
        </p:spPr>
        <p:txBody>
          <a:bodyPr wrap="square" lIns="0" tIns="0" rIns="0" bIns="0" rtlCol="0"/>
          <a:lstStyle/>
          <a:p>
            <a:endParaRPr/>
          </a:p>
        </p:txBody>
      </p:sp>
      <p:sp>
        <p:nvSpPr>
          <p:cNvPr id="10" name="object 10"/>
          <p:cNvSpPr/>
          <p:nvPr/>
        </p:nvSpPr>
        <p:spPr>
          <a:xfrm>
            <a:off x="15971429" y="7404031"/>
            <a:ext cx="2317115" cy="2883535"/>
          </a:xfrm>
          <a:custGeom>
            <a:avLst/>
            <a:gdLst/>
            <a:ahLst/>
            <a:cxnLst/>
            <a:rect l="l" t="t" r="r" b="b"/>
            <a:pathLst>
              <a:path w="2317115" h="2883534">
                <a:moveTo>
                  <a:pt x="2316569" y="2882968"/>
                </a:moveTo>
                <a:lnTo>
                  <a:pt x="232007" y="2882968"/>
                </a:lnTo>
                <a:lnTo>
                  <a:pt x="0" y="200349"/>
                </a:lnTo>
                <a:lnTo>
                  <a:pt x="2316569" y="0"/>
                </a:lnTo>
                <a:lnTo>
                  <a:pt x="2316569" y="2882968"/>
                </a:lnTo>
                <a:close/>
              </a:path>
            </a:pathLst>
          </a:custGeom>
          <a:solidFill>
            <a:srgbClr val="FFFFFF">
              <a:alpha val="29798"/>
            </a:srgbClr>
          </a:solidFill>
        </p:spPr>
        <p:txBody>
          <a:bodyPr wrap="square" lIns="0" tIns="0" rIns="0" bIns="0" rtlCol="0"/>
          <a:lstStyle/>
          <a:p>
            <a:endParaRPr/>
          </a:p>
        </p:txBody>
      </p:sp>
      <p:sp>
        <p:nvSpPr>
          <p:cNvPr id="11" name="object 11"/>
          <p:cNvSpPr/>
          <p:nvPr/>
        </p:nvSpPr>
        <p:spPr>
          <a:xfrm>
            <a:off x="0" y="8159733"/>
            <a:ext cx="2691130" cy="2127885"/>
          </a:xfrm>
          <a:custGeom>
            <a:avLst/>
            <a:gdLst/>
            <a:ahLst/>
            <a:cxnLst/>
            <a:rect l="l" t="t" r="r" b="b"/>
            <a:pathLst>
              <a:path w="2691130" h="2127884">
                <a:moveTo>
                  <a:pt x="0" y="0"/>
                </a:moveTo>
                <a:lnTo>
                  <a:pt x="2690664" y="412107"/>
                </a:lnTo>
                <a:lnTo>
                  <a:pt x="2427967" y="2127265"/>
                </a:lnTo>
                <a:lnTo>
                  <a:pt x="0" y="2127265"/>
                </a:lnTo>
                <a:lnTo>
                  <a:pt x="0" y="0"/>
                </a:lnTo>
                <a:close/>
              </a:path>
            </a:pathLst>
          </a:custGeom>
          <a:solidFill>
            <a:srgbClr val="FFFFFF">
              <a:alpha val="29798"/>
            </a:srgbClr>
          </a:solidFill>
        </p:spPr>
        <p:txBody>
          <a:bodyPr wrap="square" lIns="0" tIns="0" rIns="0" bIns="0" rtlCol="0"/>
          <a:lstStyle/>
          <a:p>
            <a:endParaRPr/>
          </a:p>
        </p:txBody>
      </p:sp>
      <p:sp>
        <p:nvSpPr>
          <p:cNvPr id="12" name="object 12"/>
          <p:cNvSpPr/>
          <p:nvPr/>
        </p:nvSpPr>
        <p:spPr>
          <a:xfrm>
            <a:off x="16019526" y="7448620"/>
            <a:ext cx="2268855" cy="2838450"/>
          </a:xfrm>
          <a:custGeom>
            <a:avLst/>
            <a:gdLst/>
            <a:ahLst/>
            <a:cxnLst/>
            <a:rect l="l" t="t" r="r" b="b"/>
            <a:pathLst>
              <a:path w="2268855" h="2838450">
                <a:moveTo>
                  <a:pt x="2268472" y="2838378"/>
                </a:moveTo>
                <a:lnTo>
                  <a:pt x="228511" y="2838378"/>
                </a:lnTo>
                <a:lnTo>
                  <a:pt x="0" y="196190"/>
                </a:lnTo>
                <a:lnTo>
                  <a:pt x="2268472" y="0"/>
                </a:lnTo>
                <a:lnTo>
                  <a:pt x="2268472" y="2838378"/>
                </a:lnTo>
                <a:close/>
              </a:path>
            </a:pathLst>
          </a:custGeom>
          <a:solidFill>
            <a:srgbClr val="D4D4D4"/>
          </a:solidFill>
        </p:spPr>
        <p:txBody>
          <a:bodyPr wrap="square" lIns="0" tIns="0" rIns="0" bIns="0" rtlCol="0"/>
          <a:lstStyle/>
          <a:p>
            <a:endParaRPr/>
          </a:p>
        </p:txBody>
      </p:sp>
      <p:sp>
        <p:nvSpPr>
          <p:cNvPr id="13" name="object 13"/>
          <p:cNvSpPr/>
          <p:nvPr/>
        </p:nvSpPr>
        <p:spPr>
          <a:xfrm>
            <a:off x="0" y="8204661"/>
            <a:ext cx="2640330" cy="2082800"/>
          </a:xfrm>
          <a:custGeom>
            <a:avLst/>
            <a:gdLst/>
            <a:ahLst/>
            <a:cxnLst/>
            <a:rect l="l" t="t" r="r" b="b"/>
            <a:pathLst>
              <a:path w="2640330" h="2082800">
                <a:moveTo>
                  <a:pt x="0" y="0"/>
                </a:moveTo>
                <a:lnTo>
                  <a:pt x="2640031" y="404352"/>
                </a:lnTo>
                <a:lnTo>
                  <a:pt x="2383027" y="2082337"/>
                </a:lnTo>
                <a:lnTo>
                  <a:pt x="0" y="2082337"/>
                </a:lnTo>
                <a:lnTo>
                  <a:pt x="0" y="0"/>
                </a:lnTo>
                <a:close/>
              </a:path>
            </a:pathLst>
          </a:custGeom>
          <a:solidFill>
            <a:srgbClr val="D4D4D4"/>
          </a:solidFill>
        </p:spPr>
        <p:txBody>
          <a:bodyPr wrap="square" lIns="0" tIns="0" rIns="0" bIns="0" rtlCol="0"/>
          <a:lstStyle/>
          <a:p>
            <a:endParaRPr/>
          </a:p>
        </p:txBody>
      </p:sp>
      <p:sp>
        <p:nvSpPr>
          <p:cNvPr id="14" name="object 14"/>
          <p:cNvSpPr/>
          <p:nvPr/>
        </p:nvSpPr>
        <p:spPr>
          <a:xfrm>
            <a:off x="16213957" y="7626446"/>
            <a:ext cx="2074545" cy="2660650"/>
          </a:xfrm>
          <a:custGeom>
            <a:avLst/>
            <a:gdLst/>
            <a:ahLst/>
            <a:cxnLst/>
            <a:rect l="l" t="t" r="r" b="b"/>
            <a:pathLst>
              <a:path w="2074544" h="2660650">
                <a:moveTo>
                  <a:pt x="214585" y="2660553"/>
                </a:moveTo>
                <a:lnTo>
                  <a:pt x="0" y="179374"/>
                </a:lnTo>
                <a:lnTo>
                  <a:pt x="2074043" y="0"/>
                </a:lnTo>
                <a:lnTo>
                  <a:pt x="2074043" y="90942"/>
                </a:lnTo>
                <a:lnTo>
                  <a:pt x="99994" y="261669"/>
                </a:lnTo>
                <a:lnTo>
                  <a:pt x="307463" y="2660553"/>
                </a:lnTo>
                <a:lnTo>
                  <a:pt x="214585" y="2660553"/>
                </a:lnTo>
                <a:close/>
              </a:path>
            </a:pathLst>
          </a:custGeom>
          <a:solidFill>
            <a:srgbClr val="FFFFFF"/>
          </a:solidFill>
        </p:spPr>
        <p:txBody>
          <a:bodyPr wrap="square" lIns="0" tIns="0" rIns="0" bIns="0" rtlCol="0"/>
          <a:lstStyle/>
          <a:p>
            <a:endParaRPr/>
          </a:p>
        </p:txBody>
      </p:sp>
      <p:sp>
        <p:nvSpPr>
          <p:cNvPr id="15" name="object 15"/>
          <p:cNvSpPr/>
          <p:nvPr/>
        </p:nvSpPr>
        <p:spPr>
          <a:xfrm>
            <a:off x="0" y="8386629"/>
            <a:ext cx="2437765" cy="1900555"/>
          </a:xfrm>
          <a:custGeom>
            <a:avLst/>
            <a:gdLst/>
            <a:ahLst/>
            <a:cxnLst/>
            <a:rect l="l" t="t" r="r" b="b"/>
            <a:pathLst>
              <a:path w="2437765" h="1900554">
                <a:moveTo>
                  <a:pt x="0" y="0"/>
                </a:moveTo>
                <a:lnTo>
                  <a:pt x="2437651" y="373356"/>
                </a:lnTo>
                <a:lnTo>
                  <a:pt x="2203769" y="1900370"/>
                </a:lnTo>
                <a:lnTo>
                  <a:pt x="2112108" y="1900370"/>
                </a:lnTo>
                <a:lnTo>
                  <a:pt x="2334082" y="451105"/>
                </a:lnTo>
                <a:lnTo>
                  <a:pt x="0" y="93611"/>
                </a:lnTo>
                <a:lnTo>
                  <a:pt x="0" y="0"/>
                </a:lnTo>
                <a:close/>
              </a:path>
            </a:pathLst>
          </a:custGeom>
          <a:solidFill>
            <a:srgbClr val="FFFFFF"/>
          </a:solidFill>
        </p:spPr>
        <p:txBody>
          <a:bodyPr wrap="square" lIns="0" tIns="0" rIns="0" bIns="0" rtlCol="0"/>
          <a:lstStyle/>
          <a:p>
            <a:endParaRPr/>
          </a:p>
        </p:txBody>
      </p:sp>
      <p:sp>
        <p:nvSpPr>
          <p:cNvPr id="16" name="object 16"/>
          <p:cNvSpPr/>
          <p:nvPr/>
        </p:nvSpPr>
        <p:spPr>
          <a:xfrm>
            <a:off x="13209861" y="1"/>
            <a:ext cx="5078730" cy="925194"/>
          </a:xfrm>
          <a:custGeom>
            <a:avLst/>
            <a:gdLst/>
            <a:ahLst/>
            <a:cxnLst/>
            <a:rect l="l" t="t" r="r" b="b"/>
            <a:pathLst>
              <a:path w="5078730" h="925194">
                <a:moveTo>
                  <a:pt x="1949106" y="551014"/>
                </a:moveTo>
                <a:lnTo>
                  <a:pt x="1970030" y="551014"/>
                </a:lnTo>
                <a:lnTo>
                  <a:pt x="1571312" y="1555"/>
                </a:lnTo>
                <a:lnTo>
                  <a:pt x="1572437" y="0"/>
                </a:lnTo>
                <a:lnTo>
                  <a:pt x="0" y="0"/>
                </a:lnTo>
                <a:lnTo>
                  <a:pt x="0" y="8809"/>
                </a:lnTo>
                <a:lnTo>
                  <a:pt x="1555001" y="8809"/>
                </a:lnTo>
                <a:lnTo>
                  <a:pt x="1949106" y="551014"/>
                </a:lnTo>
                <a:close/>
              </a:path>
              <a:path w="5078730" h="925194">
                <a:moveTo>
                  <a:pt x="4108610" y="924573"/>
                </a:moveTo>
                <a:lnTo>
                  <a:pt x="5078136" y="924573"/>
                </a:lnTo>
                <a:lnTo>
                  <a:pt x="5078136" y="908253"/>
                </a:lnTo>
                <a:lnTo>
                  <a:pt x="4115860" y="908253"/>
                </a:lnTo>
                <a:lnTo>
                  <a:pt x="3751576" y="560081"/>
                </a:lnTo>
                <a:lnTo>
                  <a:pt x="4115860" y="211909"/>
                </a:lnTo>
                <a:lnTo>
                  <a:pt x="5078136" y="211909"/>
                </a:lnTo>
                <a:lnTo>
                  <a:pt x="5078136" y="193775"/>
                </a:lnTo>
                <a:lnTo>
                  <a:pt x="4108611" y="193775"/>
                </a:lnTo>
                <a:lnTo>
                  <a:pt x="3737078" y="551014"/>
                </a:lnTo>
                <a:lnTo>
                  <a:pt x="1949106" y="551014"/>
                </a:lnTo>
                <a:lnTo>
                  <a:pt x="1960969" y="567335"/>
                </a:lnTo>
                <a:lnTo>
                  <a:pt x="3737078" y="567335"/>
                </a:lnTo>
                <a:lnTo>
                  <a:pt x="4108610" y="924573"/>
                </a:lnTo>
                <a:close/>
              </a:path>
            </a:pathLst>
          </a:custGeom>
          <a:solidFill>
            <a:srgbClr val="FFFFFF">
              <a:alpha val="68629"/>
            </a:srgbClr>
          </a:solidFill>
        </p:spPr>
        <p:txBody>
          <a:bodyPr wrap="square" lIns="0" tIns="0" rIns="0" bIns="0" rtlCol="0"/>
          <a:lstStyle/>
          <a:p>
            <a:endParaRPr/>
          </a:p>
        </p:txBody>
      </p:sp>
      <p:sp>
        <p:nvSpPr>
          <p:cNvPr id="17" name="object 17"/>
          <p:cNvSpPr/>
          <p:nvPr/>
        </p:nvSpPr>
        <p:spPr>
          <a:xfrm>
            <a:off x="0" y="1"/>
            <a:ext cx="5078095" cy="925194"/>
          </a:xfrm>
          <a:custGeom>
            <a:avLst/>
            <a:gdLst/>
            <a:ahLst/>
            <a:cxnLst/>
            <a:rect l="l" t="t" r="r" b="b"/>
            <a:pathLst>
              <a:path w="5078095" h="925194">
                <a:moveTo>
                  <a:pt x="3128973" y="551014"/>
                </a:moveTo>
                <a:lnTo>
                  <a:pt x="3108048" y="551014"/>
                </a:lnTo>
                <a:lnTo>
                  <a:pt x="3506767" y="1555"/>
                </a:lnTo>
                <a:lnTo>
                  <a:pt x="3505641" y="0"/>
                </a:lnTo>
                <a:lnTo>
                  <a:pt x="5078079" y="0"/>
                </a:lnTo>
                <a:lnTo>
                  <a:pt x="5078079" y="8809"/>
                </a:lnTo>
                <a:lnTo>
                  <a:pt x="3523078" y="8809"/>
                </a:lnTo>
                <a:lnTo>
                  <a:pt x="3128973" y="551014"/>
                </a:lnTo>
                <a:close/>
              </a:path>
              <a:path w="5078095" h="925194">
                <a:moveTo>
                  <a:pt x="969469" y="924573"/>
                </a:moveTo>
                <a:lnTo>
                  <a:pt x="0" y="924573"/>
                </a:lnTo>
                <a:lnTo>
                  <a:pt x="0" y="908253"/>
                </a:lnTo>
                <a:lnTo>
                  <a:pt x="962219" y="908253"/>
                </a:lnTo>
                <a:lnTo>
                  <a:pt x="1326502" y="560081"/>
                </a:lnTo>
                <a:lnTo>
                  <a:pt x="962219" y="211909"/>
                </a:lnTo>
                <a:lnTo>
                  <a:pt x="0" y="211909"/>
                </a:lnTo>
                <a:lnTo>
                  <a:pt x="0" y="193775"/>
                </a:lnTo>
                <a:lnTo>
                  <a:pt x="969468" y="193775"/>
                </a:lnTo>
                <a:lnTo>
                  <a:pt x="1341001" y="551014"/>
                </a:lnTo>
                <a:lnTo>
                  <a:pt x="3128973" y="551014"/>
                </a:lnTo>
                <a:lnTo>
                  <a:pt x="3117110" y="567335"/>
                </a:lnTo>
                <a:lnTo>
                  <a:pt x="1341001" y="567335"/>
                </a:lnTo>
                <a:lnTo>
                  <a:pt x="969469" y="924573"/>
                </a:lnTo>
                <a:close/>
              </a:path>
            </a:pathLst>
          </a:custGeom>
          <a:solidFill>
            <a:srgbClr val="FFFFFF">
              <a:alpha val="68629"/>
            </a:srgbClr>
          </a:solidFill>
        </p:spPr>
        <p:txBody>
          <a:bodyPr wrap="square" lIns="0" tIns="0" rIns="0" bIns="0" rtlCol="0"/>
          <a:lstStyle/>
          <a:p>
            <a:endParaRPr/>
          </a:p>
        </p:txBody>
      </p:sp>
      <p:sp>
        <p:nvSpPr>
          <p:cNvPr id="18" name="object 18"/>
          <p:cNvSpPr/>
          <p:nvPr/>
        </p:nvSpPr>
        <p:spPr>
          <a:xfrm>
            <a:off x="1658226" y="3987608"/>
            <a:ext cx="15003780" cy="1828800"/>
          </a:xfrm>
          <a:custGeom>
            <a:avLst/>
            <a:gdLst/>
            <a:ahLst/>
            <a:cxnLst/>
            <a:rect l="l" t="t" r="r" b="b"/>
            <a:pathLst>
              <a:path w="15003780" h="1828800">
                <a:moveTo>
                  <a:pt x="15003298" y="914400"/>
                </a:moveTo>
                <a:lnTo>
                  <a:pt x="15002028" y="865835"/>
                </a:lnTo>
                <a:lnTo>
                  <a:pt x="14998268" y="817943"/>
                </a:lnTo>
                <a:lnTo>
                  <a:pt x="14992071" y="770763"/>
                </a:lnTo>
                <a:lnTo>
                  <a:pt x="14983524" y="724369"/>
                </a:lnTo>
                <a:lnTo>
                  <a:pt x="14972665" y="678827"/>
                </a:lnTo>
                <a:lnTo>
                  <a:pt x="14959559" y="634199"/>
                </a:lnTo>
                <a:lnTo>
                  <a:pt x="14944281" y="590537"/>
                </a:lnTo>
                <a:lnTo>
                  <a:pt x="14926894" y="547928"/>
                </a:lnTo>
                <a:lnTo>
                  <a:pt x="14907451" y="506412"/>
                </a:lnTo>
                <a:lnTo>
                  <a:pt x="14886026" y="466064"/>
                </a:lnTo>
                <a:lnTo>
                  <a:pt x="14862671" y="426948"/>
                </a:lnTo>
                <a:lnTo>
                  <a:pt x="14837461" y="389128"/>
                </a:lnTo>
                <a:lnTo>
                  <a:pt x="14810448" y="352653"/>
                </a:lnTo>
                <a:lnTo>
                  <a:pt x="14781708" y="317601"/>
                </a:lnTo>
                <a:lnTo>
                  <a:pt x="14751292" y="284035"/>
                </a:lnTo>
                <a:lnTo>
                  <a:pt x="14719262" y="252006"/>
                </a:lnTo>
                <a:lnTo>
                  <a:pt x="14685696" y="221589"/>
                </a:lnTo>
                <a:lnTo>
                  <a:pt x="14650644" y="192849"/>
                </a:lnTo>
                <a:lnTo>
                  <a:pt x="14614170" y="165836"/>
                </a:lnTo>
                <a:lnTo>
                  <a:pt x="14576349" y="140627"/>
                </a:lnTo>
                <a:lnTo>
                  <a:pt x="14537233" y="117271"/>
                </a:lnTo>
                <a:lnTo>
                  <a:pt x="14496885" y="95846"/>
                </a:lnTo>
                <a:lnTo>
                  <a:pt x="14455369" y="76403"/>
                </a:lnTo>
                <a:lnTo>
                  <a:pt x="14412760" y="59016"/>
                </a:lnTo>
                <a:lnTo>
                  <a:pt x="14369098" y="43738"/>
                </a:lnTo>
                <a:lnTo>
                  <a:pt x="14324470" y="30632"/>
                </a:lnTo>
                <a:lnTo>
                  <a:pt x="14278928" y="19773"/>
                </a:lnTo>
                <a:lnTo>
                  <a:pt x="14232535" y="11226"/>
                </a:lnTo>
                <a:lnTo>
                  <a:pt x="14185354" y="5029"/>
                </a:lnTo>
                <a:lnTo>
                  <a:pt x="14137462" y="1270"/>
                </a:lnTo>
                <a:lnTo>
                  <a:pt x="14090104" y="38"/>
                </a:lnTo>
                <a:lnTo>
                  <a:pt x="14088898" y="0"/>
                </a:lnTo>
                <a:lnTo>
                  <a:pt x="914400" y="0"/>
                </a:lnTo>
                <a:lnTo>
                  <a:pt x="678903" y="0"/>
                </a:lnTo>
                <a:lnTo>
                  <a:pt x="678903" y="30619"/>
                </a:lnTo>
                <a:lnTo>
                  <a:pt x="634187" y="43738"/>
                </a:lnTo>
                <a:lnTo>
                  <a:pt x="590537" y="59016"/>
                </a:lnTo>
                <a:lnTo>
                  <a:pt x="547928" y="76403"/>
                </a:lnTo>
                <a:lnTo>
                  <a:pt x="506412" y="95846"/>
                </a:lnTo>
                <a:lnTo>
                  <a:pt x="466064" y="117271"/>
                </a:lnTo>
                <a:lnTo>
                  <a:pt x="426948" y="140627"/>
                </a:lnTo>
                <a:lnTo>
                  <a:pt x="389128" y="165836"/>
                </a:lnTo>
                <a:lnTo>
                  <a:pt x="352653" y="192849"/>
                </a:lnTo>
                <a:lnTo>
                  <a:pt x="317601" y="221589"/>
                </a:lnTo>
                <a:lnTo>
                  <a:pt x="284035" y="252006"/>
                </a:lnTo>
                <a:lnTo>
                  <a:pt x="252006" y="284035"/>
                </a:lnTo>
                <a:lnTo>
                  <a:pt x="221589" y="317601"/>
                </a:lnTo>
                <a:lnTo>
                  <a:pt x="192849" y="352653"/>
                </a:lnTo>
                <a:lnTo>
                  <a:pt x="165836" y="389128"/>
                </a:lnTo>
                <a:lnTo>
                  <a:pt x="140627" y="426948"/>
                </a:lnTo>
                <a:lnTo>
                  <a:pt x="117271" y="466064"/>
                </a:lnTo>
                <a:lnTo>
                  <a:pt x="95846" y="506412"/>
                </a:lnTo>
                <a:lnTo>
                  <a:pt x="76403" y="547928"/>
                </a:lnTo>
                <a:lnTo>
                  <a:pt x="59016" y="590537"/>
                </a:lnTo>
                <a:lnTo>
                  <a:pt x="43738" y="634199"/>
                </a:lnTo>
                <a:lnTo>
                  <a:pt x="30632" y="678827"/>
                </a:lnTo>
                <a:lnTo>
                  <a:pt x="19773" y="724369"/>
                </a:lnTo>
                <a:lnTo>
                  <a:pt x="11214" y="770763"/>
                </a:lnTo>
                <a:lnTo>
                  <a:pt x="5029" y="817943"/>
                </a:lnTo>
                <a:lnTo>
                  <a:pt x="1270" y="865835"/>
                </a:lnTo>
                <a:lnTo>
                  <a:pt x="0" y="914400"/>
                </a:lnTo>
                <a:lnTo>
                  <a:pt x="1270" y="962964"/>
                </a:lnTo>
                <a:lnTo>
                  <a:pt x="5029" y="1010869"/>
                </a:lnTo>
                <a:lnTo>
                  <a:pt x="11214" y="1058049"/>
                </a:lnTo>
                <a:lnTo>
                  <a:pt x="19773" y="1104442"/>
                </a:lnTo>
                <a:lnTo>
                  <a:pt x="30632" y="1149985"/>
                </a:lnTo>
                <a:lnTo>
                  <a:pt x="43738" y="1194612"/>
                </a:lnTo>
                <a:lnTo>
                  <a:pt x="59016" y="1238262"/>
                </a:lnTo>
                <a:lnTo>
                  <a:pt x="76403" y="1280883"/>
                </a:lnTo>
                <a:lnTo>
                  <a:pt x="95846" y="1322387"/>
                </a:lnTo>
                <a:lnTo>
                  <a:pt x="117271" y="1362735"/>
                </a:lnTo>
                <a:lnTo>
                  <a:pt x="140627" y="1401851"/>
                </a:lnTo>
                <a:lnTo>
                  <a:pt x="165836" y="1439684"/>
                </a:lnTo>
                <a:lnTo>
                  <a:pt x="192849" y="1476146"/>
                </a:lnTo>
                <a:lnTo>
                  <a:pt x="221589" y="1511198"/>
                </a:lnTo>
                <a:lnTo>
                  <a:pt x="252006" y="1544777"/>
                </a:lnTo>
                <a:lnTo>
                  <a:pt x="284035" y="1576793"/>
                </a:lnTo>
                <a:lnTo>
                  <a:pt x="317601" y="1607210"/>
                </a:lnTo>
                <a:lnTo>
                  <a:pt x="352653" y="1635963"/>
                </a:lnTo>
                <a:lnTo>
                  <a:pt x="389128" y="1662963"/>
                </a:lnTo>
                <a:lnTo>
                  <a:pt x="426948" y="1688185"/>
                </a:lnTo>
                <a:lnTo>
                  <a:pt x="466064" y="1711540"/>
                </a:lnTo>
                <a:lnTo>
                  <a:pt x="506412" y="1732965"/>
                </a:lnTo>
                <a:lnTo>
                  <a:pt x="547928" y="1752409"/>
                </a:lnTo>
                <a:lnTo>
                  <a:pt x="590537" y="1769795"/>
                </a:lnTo>
                <a:lnTo>
                  <a:pt x="634187" y="1785073"/>
                </a:lnTo>
                <a:lnTo>
                  <a:pt x="678815" y="1798167"/>
                </a:lnTo>
                <a:lnTo>
                  <a:pt x="678903" y="1828800"/>
                </a:lnTo>
                <a:lnTo>
                  <a:pt x="914400" y="1828800"/>
                </a:lnTo>
                <a:lnTo>
                  <a:pt x="14088898" y="1828800"/>
                </a:lnTo>
                <a:lnTo>
                  <a:pt x="14090104" y="1828800"/>
                </a:lnTo>
                <a:lnTo>
                  <a:pt x="14137462" y="1827530"/>
                </a:lnTo>
                <a:lnTo>
                  <a:pt x="14185354" y="1823770"/>
                </a:lnTo>
                <a:lnTo>
                  <a:pt x="14232535" y="1817585"/>
                </a:lnTo>
                <a:lnTo>
                  <a:pt x="14278928" y="1809026"/>
                </a:lnTo>
                <a:lnTo>
                  <a:pt x="14324470" y="1798167"/>
                </a:lnTo>
                <a:lnTo>
                  <a:pt x="14369098" y="1785073"/>
                </a:lnTo>
                <a:lnTo>
                  <a:pt x="14412760" y="1769795"/>
                </a:lnTo>
                <a:lnTo>
                  <a:pt x="14455369" y="1752409"/>
                </a:lnTo>
                <a:lnTo>
                  <a:pt x="14496885" y="1732965"/>
                </a:lnTo>
                <a:lnTo>
                  <a:pt x="14537233" y="1711540"/>
                </a:lnTo>
                <a:lnTo>
                  <a:pt x="14576349" y="1688185"/>
                </a:lnTo>
                <a:lnTo>
                  <a:pt x="14614170" y="1662963"/>
                </a:lnTo>
                <a:lnTo>
                  <a:pt x="14650644" y="1635963"/>
                </a:lnTo>
                <a:lnTo>
                  <a:pt x="14685696" y="1607210"/>
                </a:lnTo>
                <a:lnTo>
                  <a:pt x="14719262" y="1576793"/>
                </a:lnTo>
                <a:lnTo>
                  <a:pt x="14751292" y="1544777"/>
                </a:lnTo>
                <a:lnTo>
                  <a:pt x="14781708" y="1511198"/>
                </a:lnTo>
                <a:lnTo>
                  <a:pt x="14810448" y="1476146"/>
                </a:lnTo>
                <a:lnTo>
                  <a:pt x="14837461" y="1439684"/>
                </a:lnTo>
                <a:lnTo>
                  <a:pt x="14862671" y="1401851"/>
                </a:lnTo>
                <a:lnTo>
                  <a:pt x="14886026" y="1362735"/>
                </a:lnTo>
                <a:lnTo>
                  <a:pt x="14907451" y="1322387"/>
                </a:lnTo>
                <a:lnTo>
                  <a:pt x="14926894" y="1280883"/>
                </a:lnTo>
                <a:lnTo>
                  <a:pt x="14944281" y="1238262"/>
                </a:lnTo>
                <a:lnTo>
                  <a:pt x="14959559" y="1194612"/>
                </a:lnTo>
                <a:lnTo>
                  <a:pt x="14972665" y="1149985"/>
                </a:lnTo>
                <a:lnTo>
                  <a:pt x="14983524" y="1104442"/>
                </a:lnTo>
                <a:lnTo>
                  <a:pt x="14992071" y="1058049"/>
                </a:lnTo>
                <a:lnTo>
                  <a:pt x="14998268" y="1010869"/>
                </a:lnTo>
                <a:lnTo>
                  <a:pt x="15002028" y="962964"/>
                </a:lnTo>
                <a:lnTo>
                  <a:pt x="15003298" y="914400"/>
                </a:lnTo>
                <a:close/>
              </a:path>
            </a:pathLst>
          </a:custGeom>
          <a:solidFill>
            <a:srgbClr val="FFB000"/>
          </a:solidFill>
        </p:spPr>
        <p:txBody>
          <a:bodyPr wrap="square" lIns="0" tIns="0" rIns="0" bIns="0" rtlCol="0"/>
          <a:lstStyle/>
          <a:p>
            <a:endParaRPr/>
          </a:p>
        </p:txBody>
      </p:sp>
      <p:sp>
        <p:nvSpPr>
          <p:cNvPr id="19" name="object 19"/>
          <p:cNvSpPr txBox="1">
            <a:spLocks noGrp="1"/>
          </p:cNvSpPr>
          <p:nvPr>
            <p:ph type="title"/>
          </p:nvPr>
        </p:nvSpPr>
        <p:spPr>
          <a:xfrm>
            <a:off x="5459858" y="4143480"/>
            <a:ext cx="6864350" cy="1397000"/>
          </a:xfrm>
          <a:prstGeom prst="rect">
            <a:avLst/>
          </a:prstGeom>
        </p:spPr>
        <p:txBody>
          <a:bodyPr vert="horz" wrap="square" lIns="0" tIns="12700" rIns="0" bIns="0" rtlCol="0">
            <a:spAutoFit/>
          </a:bodyPr>
          <a:lstStyle/>
          <a:p>
            <a:pPr marL="12700">
              <a:lnSpc>
                <a:spcPct val="100000"/>
              </a:lnSpc>
              <a:spcBef>
                <a:spcPts val="100"/>
              </a:spcBef>
            </a:pPr>
            <a:r>
              <a:rPr spc="160" dirty="0"/>
              <a:t>THANK</a:t>
            </a:r>
            <a:r>
              <a:rPr spc="-860" dirty="0"/>
              <a:t> </a:t>
            </a:r>
            <a:r>
              <a:rPr spc="95" dirty="0"/>
              <a:t>YOU</a:t>
            </a:r>
          </a:p>
        </p:txBody>
      </p:sp>
    </p:spTree>
  </p:cSld>
  <p:clrMapOvr>
    <a:masterClrMapping/>
  </p:clrMapOvr>
  <p:transition>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FFFEE2"/>
          </a:solidFill>
        </p:spPr>
        <p:txBody>
          <a:bodyPr wrap="square" lIns="0" tIns="0" rIns="0" bIns="0" rtlCol="0"/>
          <a:lstStyle/>
          <a:p>
            <a:endParaRPr/>
          </a:p>
        </p:txBody>
      </p:sp>
      <p:sp>
        <p:nvSpPr>
          <p:cNvPr id="3" name="object 3"/>
          <p:cNvSpPr/>
          <p:nvPr/>
        </p:nvSpPr>
        <p:spPr>
          <a:xfrm>
            <a:off x="311584" y="790428"/>
            <a:ext cx="17668859" cy="8582009"/>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ransition>
    <p:pull dir="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56994" y="1908367"/>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3" name="object 3"/>
          <p:cNvSpPr/>
          <p:nvPr/>
        </p:nvSpPr>
        <p:spPr>
          <a:xfrm>
            <a:off x="10502676" y="5157642"/>
            <a:ext cx="6753209" cy="4667249"/>
          </a:xfrm>
          <a:prstGeom prst="rect">
            <a:avLst/>
          </a:prstGeom>
          <a:blipFill>
            <a:blip r:embed="rId2"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2763767" y="431834"/>
            <a:ext cx="9275833" cy="1092200"/>
          </a:xfrm>
          <a:prstGeom prst="rect">
            <a:avLst/>
          </a:prstGeom>
        </p:spPr>
        <p:txBody>
          <a:bodyPr vert="horz" wrap="square" lIns="0" tIns="12700" rIns="0" bIns="0" rtlCol="0">
            <a:spAutoFit/>
          </a:bodyPr>
          <a:lstStyle/>
          <a:p>
            <a:pPr marL="12700">
              <a:lnSpc>
                <a:spcPct val="100000"/>
              </a:lnSpc>
              <a:spcBef>
                <a:spcPts val="100"/>
              </a:spcBef>
            </a:pPr>
            <a:r>
              <a:rPr sz="7000" spc="-105" dirty="0" smtClean="0">
                <a:solidFill>
                  <a:srgbClr val="FFB000"/>
                </a:solidFill>
                <a:latin typeface="Algerian" pitchFamily="82" charset="0"/>
              </a:rPr>
              <a:t>SYSTEM</a:t>
            </a:r>
            <a:r>
              <a:rPr lang="en-IN" sz="7000" spc="-105" dirty="0" smtClean="0">
                <a:solidFill>
                  <a:srgbClr val="FFB000"/>
                </a:solidFill>
                <a:latin typeface="Algerian" pitchFamily="82" charset="0"/>
              </a:rPr>
              <a:t>  ANALYSIS</a:t>
            </a:r>
            <a:endParaRPr sz="7000" dirty="0">
              <a:latin typeface="Algerian" pitchFamily="82" charset="0"/>
            </a:endParaRPr>
          </a:p>
        </p:txBody>
      </p:sp>
      <p:sp>
        <p:nvSpPr>
          <p:cNvPr id="5" name="object 5"/>
          <p:cNvSpPr txBox="1"/>
          <p:nvPr/>
        </p:nvSpPr>
        <p:spPr>
          <a:xfrm>
            <a:off x="544294" y="2684259"/>
            <a:ext cx="16520160" cy="5958041"/>
          </a:xfrm>
          <a:prstGeom prst="rect">
            <a:avLst/>
          </a:prstGeom>
        </p:spPr>
        <p:txBody>
          <a:bodyPr vert="horz" wrap="square" lIns="0" tIns="81280" rIns="0" bIns="0" rtlCol="0">
            <a:spAutoFit/>
          </a:bodyPr>
          <a:lstStyle/>
          <a:p>
            <a:pPr algn="just"/>
            <a:r>
              <a:rPr lang="en-US" sz="2800" dirty="0" smtClean="0"/>
              <a:t>Numerous data </a:t>
            </a:r>
            <a:r>
              <a:rPr lang="en-US" sz="2800" dirty="0" err="1" smtClean="0"/>
              <a:t>anonymization</a:t>
            </a:r>
            <a:r>
              <a:rPr lang="en-US" sz="2800" dirty="0" smtClean="0"/>
              <a:t> techniques, including K-Anonymity and data perturbation, have been developed to protect user location. Data perturbation truncates user data while K-Anonymity combines data so user location cannot be determined.</a:t>
            </a:r>
          </a:p>
          <a:p>
            <a:pPr>
              <a:lnSpc>
                <a:spcPct val="100000"/>
              </a:lnSpc>
              <a:spcBef>
                <a:spcPts val="50"/>
              </a:spcBef>
            </a:pPr>
            <a:endParaRPr sz="3800" dirty="0">
              <a:latin typeface="Arial Unicode MS" pitchFamily="34" charset="-128"/>
              <a:ea typeface="Arial Unicode MS" pitchFamily="34" charset="-128"/>
              <a:cs typeface="Arial Unicode MS" pitchFamily="34" charset="-128"/>
            </a:endParaRPr>
          </a:p>
          <a:p>
            <a:pPr marL="12700">
              <a:lnSpc>
                <a:spcPct val="100000"/>
              </a:lnSpc>
              <a:tabLst>
                <a:tab pos="4246245" algn="l"/>
              </a:tabLst>
            </a:pPr>
            <a:r>
              <a:rPr sz="3500" b="1" u="heavy" spc="-120" dirty="0">
                <a:solidFill>
                  <a:srgbClr val="FFB000"/>
                </a:solidFill>
                <a:uFill>
                  <a:solidFill>
                    <a:srgbClr val="FFB000"/>
                  </a:solidFill>
                </a:uFill>
                <a:latin typeface="Algerian" pitchFamily="82" charset="0"/>
                <a:ea typeface="Arial Unicode MS" pitchFamily="34" charset="-128"/>
                <a:cs typeface="Arial Unicode MS" pitchFamily="34" charset="-128"/>
              </a:rPr>
              <a:t>Data</a:t>
            </a:r>
            <a:r>
              <a:rPr sz="3500" b="1" u="heavy" spc="-295" dirty="0">
                <a:solidFill>
                  <a:srgbClr val="FFB000"/>
                </a:solidFill>
                <a:uFill>
                  <a:solidFill>
                    <a:srgbClr val="FFB000"/>
                  </a:solidFill>
                </a:uFill>
                <a:latin typeface="Algerian" pitchFamily="82" charset="0"/>
                <a:ea typeface="Arial Unicode MS" pitchFamily="34" charset="-128"/>
                <a:cs typeface="Arial Unicode MS" pitchFamily="34" charset="-128"/>
              </a:rPr>
              <a:t> </a:t>
            </a:r>
            <a:r>
              <a:rPr sz="3500" b="1" u="heavy" spc="-195" dirty="0">
                <a:solidFill>
                  <a:srgbClr val="FFB000"/>
                </a:solidFill>
                <a:uFill>
                  <a:solidFill>
                    <a:srgbClr val="FFB000"/>
                  </a:solidFill>
                </a:uFill>
                <a:latin typeface="Algerian" pitchFamily="82" charset="0"/>
                <a:ea typeface="Arial Unicode MS" pitchFamily="34" charset="-128"/>
                <a:cs typeface="Arial Unicode MS" pitchFamily="34" charset="-128"/>
              </a:rPr>
              <a:t>Perturbation</a:t>
            </a:r>
            <a:r>
              <a:rPr sz="3500" u="heavy" spc="-195" dirty="0">
                <a:solidFill>
                  <a:srgbClr val="FFB000"/>
                </a:solidFill>
                <a:uFill>
                  <a:solidFill>
                    <a:srgbClr val="FFB000"/>
                  </a:solidFill>
                </a:uFill>
                <a:latin typeface="Algerian" pitchFamily="82" charset="0"/>
                <a:ea typeface="Arial Unicode MS" pitchFamily="34" charset="-128"/>
                <a:cs typeface="Arial Unicode MS" pitchFamily="34" charset="-128"/>
              </a:rPr>
              <a:t>	</a:t>
            </a:r>
            <a:endParaRPr sz="3500" dirty="0">
              <a:latin typeface="Algerian" pitchFamily="82" charset="0"/>
              <a:ea typeface="Arial Unicode MS" pitchFamily="34" charset="-128"/>
              <a:cs typeface="Arial Unicode MS" pitchFamily="34" charset="-128"/>
            </a:endParaRPr>
          </a:p>
          <a:p>
            <a:r>
              <a:rPr lang="en-US" sz="2800" dirty="0" smtClean="0"/>
              <a:t>Data perturbation techniques are statistically based approaches </a:t>
            </a:r>
            <a:endParaRPr lang="en-US" sz="2800" dirty="0" smtClean="0"/>
          </a:p>
          <a:p>
            <a:r>
              <a:rPr lang="en-US" sz="2800" dirty="0" smtClean="0"/>
              <a:t>that aim </a:t>
            </a:r>
            <a:r>
              <a:rPr lang="en-US" sz="2800" dirty="0" smtClean="0"/>
              <a:t>to secure sensitive data by introducing random noise to </a:t>
            </a:r>
            <a:endParaRPr lang="en-US" sz="2800" dirty="0" smtClean="0"/>
          </a:p>
          <a:p>
            <a:r>
              <a:rPr lang="en-US" sz="2800" dirty="0" smtClean="0"/>
              <a:t>confidential </a:t>
            </a:r>
            <a:r>
              <a:rPr lang="en-US" sz="2800" dirty="0" smtClean="0"/>
              <a:t>and numerical properties, hence preserving the </a:t>
            </a:r>
            <a:endParaRPr lang="en-US" sz="2800" dirty="0" smtClean="0"/>
          </a:p>
          <a:p>
            <a:r>
              <a:rPr lang="en-US" sz="2800" dirty="0" smtClean="0"/>
              <a:t>underlying </a:t>
            </a:r>
            <a:r>
              <a:rPr lang="en-US" sz="2800" dirty="0" smtClean="0"/>
              <a:t>data</a:t>
            </a:r>
            <a:r>
              <a:rPr lang="en-US" sz="2800" dirty="0" smtClean="0"/>
              <a:t>.</a:t>
            </a:r>
          </a:p>
          <a:p>
            <a:endParaRPr lang="en-US" sz="2800" dirty="0" smtClean="0"/>
          </a:p>
          <a:p>
            <a:pPr algn="just"/>
            <a:r>
              <a:rPr lang="en-US" sz="2800" dirty="0" smtClean="0"/>
              <a:t>These are not encryption systems in which the data is first </a:t>
            </a:r>
            <a:endParaRPr lang="en-US" sz="2800" dirty="0" smtClean="0"/>
          </a:p>
          <a:p>
            <a:pPr algn="just"/>
            <a:r>
              <a:rPr lang="en-US" sz="2800" dirty="0" smtClean="0"/>
              <a:t>transformed</a:t>
            </a:r>
            <a:r>
              <a:rPr lang="en-US" sz="2800" dirty="0" smtClean="0"/>
              <a:t>, then transferred, and then decrypted back </a:t>
            </a:r>
            <a:r>
              <a:rPr lang="en-US" sz="2800" dirty="0" smtClean="0"/>
              <a:t>to</a:t>
            </a:r>
          </a:p>
          <a:p>
            <a:pPr algn="just"/>
            <a:r>
              <a:rPr lang="en-US" sz="2800" dirty="0" smtClean="0"/>
              <a:t>the </a:t>
            </a:r>
            <a:r>
              <a:rPr lang="en-US" sz="2800" dirty="0" smtClean="0"/>
              <a:t>original data.</a:t>
            </a:r>
            <a:endParaRPr lang="en-US" sz="2800" dirty="0"/>
          </a:p>
        </p:txBody>
      </p:sp>
    </p:spTree>
  </p:cSld>
  <p:clrMapOvr>
    <a:masterClrMapping/>
  </p:clrMapOvr>
  <p:transition>
    <p:pull dir="l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p:spPr>
        <p:style>
          <a:lnRef idx="2">
            <a:schemeClr val="accent3"/>
          </a:lnRef>
          <a:fillRef idx="1">
            <a:schemeClr val="lt1"/>
          </a:fillRef>
          <a:effectRef idx="0">
            <a:schemeClr val="accent3"/>
          </a:effectRef>
          <a:fontRef idx="minor">
            <a:schemeClr val="dk1"/>
          </a:fontRef>
        </p:style>
        <p:txBody>
          <a:bodyPr wrap="square" lIns="0" tIns="0" rIns="0" bIns="0" rtlCol="0"/>
          <a:lstStyle/>
          <a:p>
            <a:endParaRPr/>
          </a:p>
        </p:txBody>
      </p:sp>
      <p:sp>
        <p:nvSpPr>
          <p:cNvPr id="3" name="object 3"/>
          <p:cNvSpPr txBox="1">
            <a:spLocks noGrp="1"/>
          </p:cNvSpPr>
          <p:nvPr>
            <p:ph type="title"/>
          </p:nvPr>
        </p:nvSpPr>
        <p:spPr>
          <a:xfrm>
            <a:off x="544294" y="324877"/>
            <a:ext cx="4408706" cy="628377"/>
          </a:xfrm>
          <a:prstGeom prst="rect">
            <a:avLst/>
          </a:prstGeom>
        </p:spPr>
        <p:txBody>
          <a:bodyPr vert="horz" wrap="square" lIns="0" tIns="12700" rIns="0" bIns="0" rtlCol="0">
            <a:spAutoFit/>
          </a:bodyPr>
          <a:lstStyle/>
          <a:p>
            <a:pPr marL="12700">
              <a:lnSpc>
                <a:spcPct val="100000"/>
              </a:lnSpc>
              <a:spcBef>
                <a:spcPts val="100"/>
              </a:spcBef>
            </a:pPr>
            <a:r>
              <a:rPr sz="4000" u="heavy" spc="340" dirty="0">
                <a:solidFill>
                  <a:srgbClr val="FFB000"/>
                </a:solidFill>
                <a:uFill>
                  <a:solidFill>
                    <a:srgbClr val="FFB000"/>
                  </a:solidFill>
                </a:uFill>
                <a:latin typeface="Algerian" pitchFamily="82" charset="0"/>
              </a:rPr>
              <a:t>K-Anonymity</a:t>
            </a:r>
            <a:endParaRPr sz="4000" dirty="0">
              <a:latin typeface="Algerian" pitchFamily="82" charset="0"/>
            </a:endParaRPr>
          </a:p>
        </p:txBody>
      </p:sp>
      <p:grpSp>
        <p:nvGrpSpPr>
          <p:cNvPr id="4" name="object 4"/>
          <p:cNvGrpSpPr/>
          <p:nvPr/>
        </p:nvGrpSpPr>
        <p:grpSpPr>
          <a:xfrm>
            <a:off x="9805995" y="0"/>
            <a:ext cx="8482330" cy="10287000"/>
            <a:chOff x="9805995" y="0"/>
            <a:chExt cx="8482330" cy="10287000"/>
          </a:xfrm>
        </p:grpSpPr>
        <p:sp>
          <p:nvSpPr>
            <p:cNvPr id="5" name="object 5"/>
            <p:cNvSpPr/>
            <p:nvPr/>
          </p:nvSpPr>
          <p:spPr>
            <a:xfrm>
              <a:off x="16119774" y="8807213"/>
              <a:ext cx="2168525" cy="1480185"/>
            </a:xfrm>
            <a:custGeom>
              <a:avLst/>
              <a:gdLst/>
              <a:ahLst/>
              <a:cxnLst/>
              <a:rect l="l" t="t" r="r" b="b"/>
              <a:pathLst>
                <a:path w="2168525" h="1480184">
                  <a:moveTo>
                    <a:pt x="2168226" y="1479785"/>
                  </a:moveTo>
                  <a:lnTo>
                    <a:pt x="101192" y="1479785"/>
                  </a:lnTo>
                  <a:lnTo>
                    <a:pt x="0" y="1312634"/>
                  </a:lnTo>
                  <a:lnTo>
                    <a:pt x="2168226" y="0"/>
                  </a:lnTo>
                  <a:lnTo>
                    <a:pt x="2168226" y="1479785"/>
                  </a:lnTo>
                  <a:close/>
                </a:path>
              </a:pathLst>
            </a:custGeom>
            <a:solidFill>
              <a:srgbClr val="002629"/>
            </a:solidFill>
          </p:spPr>
          <p:txBody>
            <a:bodyPr wrap="square" lIns="0" tIns="0" rIns="0" bIns="0" rtlCol="0"/>
            <a:lstStyle/>
            <a:p>
              <a:endParaRPr/>
            </a:p>
          </p:txBody>
        </p:sp>
        <p:sp>
          <p:nvSpPr>
            <p:cNvPr id="6" name="object 6"/>
            <p:cNvSpPr/>
            <p:nvPr/>
          </p:nvSpPr>
          <p:spPr>
            <a:xfrm>
              <a:off x="16332596" y="8988330"/>
              <a:ext cx="1955800" cy="1299210"/>
            </a:xfrm>
            <a:custGeom>
              <a:avLst/>
              <a:gdLst/>
              <a:ahLst/>
              <a:cxnLst/>
              <a:rect l="l" t="t" r="r" b="b"/>
              <a:pathLst>
                <a:path w="1955800" h="1299209">
                  <a:moveTo>
                    <a:pt x="69547" y="1298668"/>
                  </a:moveTo>
                  <a:lnTo>
                    <a:pt x="0" y="1183788"/>
                  </a:lnTo>
                  <a:lnTo>
                    <a:pt x="1955403" y="0"/>
                  </a:lnTo>
                  <a:lnTo>
                    <a:pt x="1955403" y="92718"/>
                  </a:lnTo>
                  <a:lnTo>
                    <a:pt x="110371" y="1209688"/>
                  </a:lnTo>
                  <a:lnTo>
                    <a:pt x="164238" y="1298668"/>
                  </a:lnTo>
                  <a:lnTo>
                    <a:pt x="69547" y="1298668"/>
                  </a:lnTo>
                  <a:close/>
                </a:path>
              </a:pathLst>
            </a:custGeom>
            <a:solidFill>
              <a:srgbClr val="FFFFFF"/>
            </a:solidFill>
          </p:spPr>
          <p:txBody>
            <a:bodyPr wrap="square" lIns="0" tIns="0" rIns="0" bIns="0" rtlCol="0"/>
            <a:lstStyle/>
            <a:p>
              <a:endParaRPr/>
            </a:p>
          </p:txBody>
        </p:sp>
        <p:sp>
          <p:nvSpPr>
            <p:cNvPr id="7" name="object 7"/>
            <p:cNvSpPr/>
            <p:nvPr/>
          </p:nvSpPr>
          <p:spPr>
            <a:xfrm>
              <a:off x="16871094" y="7628230"/>
              <a:ext cx="1417320" cy="2659380"/>
            </a:xfrm>
            <a:custGeom>
              <a:avLst/>
              <a:gdLst/>
              <a:ahLst/>
              <a:cxnLst/>
              <a:rect l="l" t="t" r="r" b="b"/>
              <a:pathLst>
                <a:path w="1417319" h="2659379">
                  <a:moveTo>
                    <a:pt x="1416905" y="2658769"/>
                  </a:moveTo>
                  <a:lnTo>
                    <a:pt x="1090304" y="2658769"/>
                  </a:lnTo>
                  <a:lnTo>
                    <a:pt x="0" y="857785"/>
                  </a:lnTo>
                  <a:lnTo>
                    <a:pt x="1416905" y="0"/>
                  </a:lnTo>
                  <a:lnTo>
                    <a:pt x="1416905" y="2658769"/>
                  </a:lnTo>
                  <a:close/>
                </a:path>
              </a:pathLst>
            </a:custGeom>
            <a:solidFill>
              <a:srgbClr val="000000">
                <a:alpha val="29798"/>
              </a:srgbClr>
            </a:solidFill>
          </p:spPr>
          <p:txBody>
            <a:bodyPr wrap="square" lIns="0" tIns="0" rIns="0" bIns="0" rtlCol="0"/>
            <a:lstStyle/>
            <a:p>
              <a:endParaRPr/>
            </a:p>
          </p:txBody>
        </p:sp>
        <p:sp>
          <p:nvSpPr>
            <p:cNvPr id="8" name="object 8"/>
            <p:cNvSpPr/>
            <p:nvPr/>
          </p:nvSpPr>
          <p:spPr>
            <a:xfrm>
              <a:off x="16916674" y="7667022"/>
              <a:ext cx="1371600" cy="2620010"/>
            </a:xfrm>
            <a:custGeom>
              <a:avLst/>
              <a:gdLst/>
              <a:ahLst/>
              <a:cxnLst/>
              <a:rect l="l" t="t" r="r" b="b"/>
              <a:pathLst>
                <a:path w="1371600" h="2620009">
                  <a:moveTo>
                    <a:pt x="1371325" y="2619977"/>
                  </a:moveTo>
                  <a:lnTo>
                    <a:pt x="1083525" y="2619977"/>
                  </a:lnTo>
                  <a:lnTo>
                    <a:pt x="0" y="830191"/>
                  </a:lnTo>
                  <a:lnTo>
                    <a:pt x="1371325" y="0"/>
                  </a:lnTo>
                  <a:lnTo>
                    <a:pt x="1371325" y="2619977"/>
                  </a:lnTo>
                  <a:close/>
                </a:path>
              </a:pathLst>
            </a:custGeom>
            <a:solidFill>
              <a:srgbClr val="FFB000"/>
            </a:solidFill>
          </p:spPr>
          <p:txBody>
            <a:bodyPr wrap="square" lIns="0" tIns="0" rIns="0" bIns="0" rtlCol="0"/>
            <a:lstStyle/>
            <a:p>
              <a:endParaRPr/>
            </a:p>
          </p:txBody>
        </p:sp>
        <p:sp>
          <p:nvSpPr>
            <p:cNvPr id="9" name="object 9"/>
            <p:cNvSpPr/>
            <p:nvPr/>
          </p:nvSpPr>
          <p:spPr>
            <a:xfrm>
              <a:off x="17099378" y="7821773"/>
              <a:ext cx="1188720" cy="2465705"/>
            </a:xfrm>
            <a:custGeom>
              <a:avLst/>
              <a:gdLst/>
              <a:ahLst/>
              <a:cxnLst/>
              <a:rect l="l" t="t" r="r" b="b"/>
              <a:pathLst>
                <a:path w="1188719" h="2465704">
                  <a:moveTo>
                    <a:pt x="1056803" y="2465226"/>
                  </a:moveTo>
                  <a:lnTo>
                    <a:pt x="0" y="719586"/>
                  </a:lnTo>
                  <a:lnTo>
                    <a:pt x="1188621" y="0"/>
                  </a:lnTo>
                  <a:lnTo>
                    <a:pt x="1188621" y="79175"/>
                  </a:lnTo>
                  <a:lnTo>
                    <a:pt x="94249" y="741703"/>
                  </a:lnTo>
                  <a:lnTo>
                    <a:pt x="1137663" y="2465226"/>
                  </a:lnTo>
                  <a:lnTo>
                    <a:pt x="1056803" y="2465226"/>
                  </a:lnTo>
                  <a:close/>
                </a:path>
                <a:path w="1188719" h="2465704">
                  <a:moveTo>
                    <a:pt x="1176360" y="2465226"/>
                  </a:moveTo>
                  <a:lnTo>
                    <a:pt x="1188621" y="2457803"/>
                  </a:lnTo>
                  <a:lnTo>
                    <a:pt x="1188621" y="2465226"/>
                  </a:lnTo>
                  <a:lnTo>
                    <a:pt x="1176360" y="2465226"/>
                  </a:lnTo>
                  <a:close/>
                </a:path>
              </a:pathLst>
            </a:custGeom>
            <a:solidFill>
              <a:srgbClr val="FFFFFF"/>
            </a:solidFill>
          </p:spPr>
          <p:txBody>
            <a:bodyPr wrap="square" lIns="0" tIns="0" rIns="0" bIns="0" rtlCol="0"/>
            <a:lstStyle/>
            <a:p>
              <a:endParaRPr/>
            </a:p>
          </p:txBody>
        </p:sp>
        <p:sp>
          <p:nvSpPr>
            <p:cNvPr id="10" name="object 10"/>
            <p:cNvSpPr/>
            <p:nvPr/>
          </p:nvSpPr>
          <p:spPr>
            <a:xfrm>
              <a:off x="16740827" y="0"/>
              <a:ext cx="1468755" cy="691515"/>
            </a:xfrm>
            <a:custGeom>
              <a:avLst/>
              <a:gdLst/>
              <a:ahLst/>
              <a:cxnLst/>
              <a:rect l="l" t="t" r="r" b="b"/>
              <a:pathLst>
                <a:path w="1468755" h="691515">
                  <a:moveTo>
                    <a:pt x="1468421" y="0"/>
                  </a:moveTo>
                  <a:lnTo>
                    <a:pt x="982307" y="691023"/>
                  </a:lnTo>
                  <a:lnTo>
                    <a:pt x="0" y="0"/>
                  </a:lnTo>
                  <a:lnTo>
                    <a:pt x="1468421" y="0"/>
                  </a:lnTo>
                  <a:close/>
                </a:path>
              </a:pathLst>
            </a:custGeom>
            <a:solidFill>
              <a:srgbClr val="002629"/>
            </a:solidFill>
          </p:spPr>
          <p:txBody>
            <a:bodyPr wrap="square" lIns="0" tIns="0" rIns="0" bIns="0" rtlCol="0"/>
            <a:lstStyle/>
            <a:p>
              <a:endParaRPr/>
            </a:p>
          </p:txBody>
        </p:sp>
        <p:sp>
          <p:nvSpPr>
            <p:cNvPr id="11" name="object 11"/>
            <p:cNvSpPr/>
            <p:nvPr/>
          </p:nvSpPr>
          <p:spPr>
            <a:xfrm>
              <a:off x="17021092" y="0"/>
              <a:ext cx="988694" cy="465455"/>
            </a:xfrm>
            <a:custGeom>
              <a:avLst/>
              <a:gdLst/>
              <a:ahLst/>
              <a:cxnLst/>
              <a:rect l="l" t="t" r="r" b="b"/>
              <a:pathLst>
                <a:path w="988694" h="465455">
                  <a:moveTo>
                    <a:pt x="661006" y="464997"/>
                  </a:moveTo>
                  <a:lnTo>
                    <a:pt x="0" y="0"/>
                  </a:lnTo>
                  <a:lnTo>
                    <a:pt x="145532" y="0"/>
                  </a:lnTo>
                  <a:lnTo>
                    <a:pt x="640698" y="348333"/>
                  </a:lnTo>
                  <a:lnTo>
                    <a:pt x="885740" y="0"/>
                  </a:lnTo>
                  <a:lnTo>
                    <a:pt x="988117" y="0"/>
                  </a:lnTo>
                  <a:lnTo>
                    <a:pt x="661006" y="464997"/>
                  </a:lnTo>
                  <a:close/>
                </a:path>
              </a:pathLst>
            </a:custGeom>
            <a:solidFill>
              <a:srgbClr val="FFB000"/>
            </a:solidFill>
          </p:spPr>
          <p:txBody>
            <a:bodyPr wrap="square" lIns="0" tIns="0" rIns="0" bIns="0" rtlCol="0"/>
            <a:lstStyle/>
            <a:p>
              <a:endParaRPr/>
            </a:p>
          </p:txBody>
        </p:sp>
        <p:sp>
          <p:nvSpPr>
            <p:cNvPr id="12" name="object 12"/>
            <p:cNvSpPr/>
            <p:nvPr/>
          </p:nvSpPr>
          <p:spPr>
            <a:xfrm>
              <a:off x="15964101" y="0"/>
              <a:ext cx="2324100" cy="1781810"/>
            </a:xfrm>
            <a:custGeom>
              <a:avLst/>
              <a:gdLst/>
              <a:ahLst/>
              <a:cxnLst/>
              <a:rect l="l" t="t" r="r" b="b"/>
              <a:pathLst>
                <a:path w="2324100" h="1781810">
                  <a:moveTo>
                    <a:pt x="2323898" y="1781744"/>
                  </a:moveTo>
                  <a:lnTo>
                    <a:pt x="0" y="146955"/>
                  </a:lnTo>
                  <a:lnTo>
                    <a:pt x="103378" y="0"/>
                  </a:lnTo>
                  <a:lnTo>
                    <a:pt x="2323898" y="0"/>
                  </a:lnTo>
                  <a:lnTo>
                    <a:pt x="2323898" y="1781744"/>
                  </a:lnTo>
                  <a:close/>
                </a:path>
              </a:pathLst>
            </a:custGeom>
            <a:solidFill>
              <a:srgbClr val="000000">
                <a:alpha val="29798"/>
              </a:srgbClr>
            </a:solidFill>
          </p:spPr>
          <p:txBody>
            <a:bodyPr wrap="square" lIns="0" tIns="0" rIns="0" bIns="0" rtlCol="0"/>
            <a:lstStyle/>
            <a:p>
              <a:endParaRPr/>
            </a:p>
          </p:txBody>
        </p:sp>
        <p:sp>
          <p:nvSpPr>
            <p:cNvPr id="13" name="object 13"/>
            <p:cNvSpPr/>
            <p:nvPr/>
          </p:nvSpPr>
          <p:spPr>
            <a:xfrm>
              <a:off x="16025134" y="0"/>
              <a:ext cx="2263140" cy="1728470"/>
            </a:xfrm>
            <a:custGeom>
              <a:avLst/>
              <a:gdLst/>
              <a:ahLst/>
              <a:cxnLst/>
              <a:rect l="l" t="t" r="r" b="b"/>
              <a:pathLst>
                <a:path w="2263140" h="1728470">
                  <a:moveTo>
                    <a:pt x="2262865" y="1728185"/>
                  </a:moveTo>
                  <a:lnTo>
                    <a:pt x="0" y="136331"/>
                  </a:lnTo>
                  <a:lnTo>
                    <a:pt x="95904" y="0"/>
                  </a:lnTo>
                  <a:lnTo>
                    <a:pt x="2262865" y="0"/>
                  </a:lnTo>
                  <a:lnTo>
                    <a:pt x="2262865" y="1728185"/>
                  </a:lnTo>
                  <a:close/>
                </a:path>
              </a:pathLst>
            </a:custGeom>
            <a:solidFill>
              <a:srgbClr val="FFB000"/>
            </a:solidFill>
          </p:spPr>
          <p:txBody>
            <a:bodyPr wrap="square" lIns="0" tIns="0" rIns="0" bIns="0" rtlCol="0"/>
            <a:lstStyle/>
            <a:p>
              <a:endParaRPr/>
            </a:p>
          </p:txBody>
        </p:sp>
        <p:sp>
          <p:nvSpPr>
            <p:cNvPr id="14" name="object 14"/>
            <p:cNvSpPr/>
            <p:nvPr/>
          </p:nvSpPr>
          <p:spPr>
            <a:xfrm>
              <a:off x="16269118" y="0"/>
              <a:ext cx="2019300" cy="1513840"/>
            </a:xfrm>
            <a:custGeom>
              <a:avLst/>
              <a:gdLst/>
              <a:ahLst/>
              <a:cxnLst/>
              <a:rect l="l" t="t" r="r" b="b"/>
              <a:pathLst>
                <a:path w="2019300" h="1513840">
                  <a:moveTo>
                    <a:pt x="2018880" y="1513455"/>
                  </a:moveTo>
                  <a:lnTo>
                    <a:pt x="0" y="93234"/>
                  </a:lnTo>
                  <a:lnTo>
                    <a:pt x="65587" y="0"/>
                  </a:lnTo>
                  <a:lnTo>
                    <a:pt x="174912" y="0"/>
                  </a:lnTo>
                  <a:lnTo>
                    <a:pt x="125674" y="69992"/>
                  </a:lnTo>
                  <a:lnTo>
                    <a:pt x="2018880" y="1401804"/>
                  </a:lnTo>
                  <a:lnTo>
                    <a:pt x="2018880" y="1513455"/>
                  </a:lnTo>
                  <a:close/>
                </a:path>
              </a:pathLst>
            </a:custGeom>
            <a:solidFill>
              <a:srgbClr val="FFFFFF"/>
            </a:solidFill>
          </p:spPr>
          <p:txBody>
            <a:bodyPr wrap="square" lIns="0" tIns="0" rIns="0" bIns="0" rtlCol="0"/>
            <a:lstStyle/>
            <a:p>
              <a:endParaRPr/>
            </a:p>
          </p:txBody>
        </p:sp>
        <p:sp>
          <p:nvSpPr>
            <p:cNvPr id="15" name="object 15"/>
            <p:cNvSpPr/>
            <p:nvPr/>
          </p:nvSpPr>
          <p:spPr>
            <a:xfrm>
              <a:off x="9805995" y="1744095"/>
              <a:ext cx="8401049" cy="5943581"/>
            </a:xfrm>
            <a:prstGeom prst="rect">
              <a:avLst/>
            </a:prstGeom>
            <a:blipFill>
              <a:blip r:embed="rId2" cstate="print"/>
              <a:stretch>
                <a:fillRect/>
              </a:stretch>
            </a:blipFill>
          </p:spPr>
          <p:txBody>
            <a:bodyPr wrap="square" lIns="0" tIns="0" rIns="0" bIns="0" rtlCol="0"/>
            <a:lstStyle/>
            <a:p>
              <a:endParaRPr/>
            </a:p>
          </p:txBody>
        </p:sp>
      </p:grpSp>
      <p:sp>
        <p:nvSpPr>
          <p:cNvPr id="16" name="object 16"/>
          <p:cNvSpPr txBox="1"/>
          <p:nvPr/>
        </p:nvSpPr>
        <p:spPr>
          <a:xfrm>
            <a:off x="533400" y="1333500"/>
            <a:ext cx="9023985" cy="6476132"/>
          </a:xfrm>
          <a:prstGeom prst="rect">
            <a:avLst/>
          </a:prstGeom>
        </p:spPr>
        <p:txBody>
          <a:bodyPr vert="horz" wrap="square" lIns="0" tIns="12700" rIns="0" bIns="0" rtlCol="0">
            <a:spAutoFit/>
          </a:bodyPr>
          <a:lstStyle/>
          <a:p>
            <a:r>
              <a:rPr lang="en-US" sz="2800" dirty="0" smtClean="0"/>
              <a:t>It is predicated on the idea that combining sets of data with related properties may make it possible to conceal identifiable details about any one of the individuals who contributed to the data</a:t>
            </a:r>
            <a:r>
              <a:rPr lang="en-US" sz="2800" dirty="0" smtClean="0"/>
              <a:t>.</a:t>
            </a:r>
          </a:p>
          <a:p>
            <a:endParaRPr lang="en-US" sz="2800" dirty="0" smtClean="0"/>
          </a:p>
          <a:p>
            <a:r>
              <a:rPr lang="en-US" sz="2800" dirty="0" smtClean="0"/>
              <a:t>Data releases are said to possess the k-anonymity property when no individual's information in the release can be distinguished from the information of at least k-1 other individuals whose identities also appear in the release.</a:t>
            </a:r>
          </a:p>
          <a:p>
            <a:r>
              <a:rPr lang="en-US" sz="2800" dirty="0" smtClean="0"/>
              <a:t>K-</a:t>
            </a:r>
            <a:r>
              <a:rPr lang="en-US" sz="2800" dirty="0" err="1" smtClean="0"/>
              <a:t>anonymization</a:t>
            </a:r>
            <a:r>
              <a:rPr lang="en-US" sz="2800" dirty="0" smtClean="0"/>
              <a:t> is another name for the capability to "hide in the crowd</a:t>
            </a:r>
            <a:r>
              <a:rPr lang="en-US" sz="2800" dirty="0" smtClean="0"/>
              <a:t>.“</a:t>
            </a:r>
          </a:p>
          <a:p>
            <a:endParaRPr lang="en-US" sz="2800" dirty="0" smtClean="0"/>
          </a:p>
          <a:p>
            <a:r>
              <a:rPr lang="en-US" sz="2800" dirty="0" smtClean="0"/>
              <a:t>In order to avoid the re-identification of sensitive information, data owners who apply k-</a:t>
            </a:r>
            <a:r>
              <a:rPr lang="en-US" sz="2800" dirty="0" err="1" smtClean="0"/>
              <a:t>anonymization</a:t>
            </a:r>
            <a:r>
              <a:rPr lang="en-US" sz="2800" dirty="0" smtClean="0"/>
              <a:t> effectively might serve as a role model for others.</a:t>
            </a:r>
            <a:endParaRPr lang="en-US" sz="2800" dirty="0"/>
          </a:p>
        </p:txBody>
      </p:sp>
    </p:spTree>
  </p:cSld>
  <p:clrMapOvr>
    <a:masterClrMapping/>
  </p:clrMapOvr>
  <p:transition>
    <p:pull dir="l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8338291"/>
            <a:ext cx="2651760" cy="1948814"/>
          </a:xfrm>
          <a:custGeom>
            <a:avLst/>
            <a:gdLst/>
            <a:ahLst/>
            <a:cxnLst/>
            <a:rect l="l" t="t" r="r" b="b"/>
            <a:pathLst>
              <a:path w="2651760" h="1948815">
                <a:moveTo>
                  <a:pt x="0" y="1948708"/>
                </a:moveTo>
                <a:lnTo>
                  <a:pt x="0" y="612652"/>
                </a:lnTo>
                <a:lnTo>
                  <a:pt x="2076123" y="0"/>
                </a:lnTo>
                <a:lnTo>
                  <a:pt x="2651177" y="1948708"/>
                </a:lnTo>
                <a:lnTo>
                  <a:pt x="0" y="1948708"/>
                </a:lnTo>
                <a:close/>
              </a:path>
            </a:pathLst>
          </a:custGeom>
          <a:solidFill>
            <a:srgbClr val="002629"/>
          </a:solidFill>
        </p:spPr>
        <p:txBody>
          <a:bodyPr wrap="square" lIns="0" tIns="0" rIns="0" bIns="0" rtlCol="0"/>
          <a:lstStyle/>
          <a:p>
            <a:endParaRPr/>
          </a:p>
        </p:txBody>
      </p:sp>
      <p:sp>
        <p:nvSpPr>
          <p:cNvPr id="3" name="object 3"/>
          <p:cNvSpPr/>
          <p:nvPr/>
        </p:nvSpPr>
        <p:spPr>
          <a:xfrm>
            <a:off x="13764341" y="8781398"/>
            <a:ext cx="4523740" cy="1506220"/>
          </a:xfrm>
          <a:custGeom>
            <a:avLst/>
            <a:gdLst/>
            <a:ahLst/>
            <a:cxnLst/>
            <a:rect l="l" t="t" r="r" b="b"/>
            <a:pathLst>
              <a:path w="4523740" h="1506220">
                <a:moveTo>
                  <a:pt x="4523658" y="1505601"/>
                </a:moveTo>
                <a:lnTo>
                  <a:pt x="99114" y="1505601"/>
                </a:lnTo>
                <a:lnTo>
                  <a:pt x="0" y="408779"/>
                </a:lnTo>
                <a:lnTo>
                  <a:pt x="4523658" y="0"/>
                </a:lnTo>
                <a:lnTo>
                  <a:pt x="4523658" y="1505601"/>
                </a:lnTo>
                <a:close/>
              </a:path>
            </a:pathLst>
          </a:custGeom>
          <a:solidFill>
            <a:srgbClr val="002629"/>
          </a:solidFill>
        </p:spPr>
        <p:txBody>
          <a:bodyPr wrap="square" lIns="0" tIns="0" rIns="0" bIns="0" rtlCol="0"/>
          <a:lstStyle/>
          <a:p>
            <a:endParaRPr/>
          </a:p>
        </p:txBody>
      </p:sp>
      <p:sp>
        <p:nvSpPr>
          <p:cNvPr id="4" name="object 4"/>
          <p:cNvSpPr/>
          <p:nvPr/>
        </p:nvSpPr>
        <p:spPr>
          <a:xfrm>
            <a:off x="0" y="8454615"/>
            <a:ext cx="2557780" cy="1832610"/>
          </a:xfrm>
          <a:custGeom>
            <a:avLst/>
            <a:gdLst/>
            <a:ahLst/>
            <a:cxnLst/>
            <a:rect l="l" t="t" r="r" b="b"/>
            <a:pathLst>
              <a:path w="2557780" h="1832609">
                <a:moveTo>
                  <a:pt x="0" y="595092"/>
                </a:moveTo>
                <a:lnTo>
                  <a:pt x="2016614" y="0"/>
                </a:lnTo>
                <a:lnTo>
                  <a:pt x="2557342" y="1832383"/>
                </a:lnTo>
                <a:lnTo>
                  <a:pt x="2427566" y="1832383"/>
                </a:lnTo>
                <a:lnTo>
                  <a:pt x="1933212" y="157148"/>
                </a:lnTo>
                <a:lnTo>
                  <a:pt x="0" y="727630"/>
                </a:lnTo>
                <a:lnTo>
                  <a:pt x="0" y="595092"/>
                </a:lnTo>
                <a:close/>
              </a:path>
            </a:pathLst>
          </a:custGeom>
          <a:solidFill>
            <a:srgbClr val="FFFFFF"/>
          </a:solidFill>
        </p:spPr>
        <p:txBody>
          <a:bodyPr wrap="square" lIns="0" tIns="0" rIns="0" bIns="0" rtlCol="0"/>
          <a:lstStyle/>
          <a:p>
            <a:endParaRPr/>
          </a:p>
        </p:txBody>
      </p:sp>
      <p:sp>
        <p:nvSpPr>
          <p:cNvPr id="5" name="object 5"/>
          <p:cNvSpPr/>
          <p:nvPr/>
        </p:nvSpPr>
        <p:spPr>
          <a:xfrm>
            <a:off x="13759567" y="8541085"/>
            <a:ext cx="4528820" cy="1746250"/>
          </a:xfrm>
          <a:custGeom>
            <a:avLst/>
            <a:gdLst/>
            <a:ahLst/>
            <a:cxnLst/>
            <a:rect l="l" t="t" r="r" b="b"/>
            <a:pathLst>
              <a:path w="4528819" h="1746250">
                <a:moveTo>
                  <a:pt x="120790" y="1745913"/>
                </a:moveTo>
                <a:lnTo>
                  <a:pt x="0" y="409211"/>
                </a:lnTo>
                <a:lnTo>
                  <a:pt x="4528431" y="0"/>
                </a:lnTo>
                <a:lnTo>
                  <a:pt x="4528431" y="229969"/>
                </a:lnTo>
                <a:lnTo>
                  <a:pt x="253572" y="616266"/>
                </a:lnTo>
                <a:lnTo>
                  <a:pt x="355653" y="1745913"/>
                </a:lnTo>
                <a:lnTo>
                  <a:pt x="120790" y="1745913"/>
                </a:lnTo>
                <a:close/>
              </a:path>
            </a:pathLst>
          </a:custGeom>
          <a:solidFill>
            <a:srgbClr val="FFFFFF"/>
          </a:solidFill>
        </p:spPr>
        <p:txBody>
          <a:bodyPr wrap="square" lIns="0" tIns="0" rIns="0" bIns="0" rtlCol="0"/>
          <a:lstStyle/>
          <a:p>
            <a:endParaRPr/>
          </a:p>
        </p:txBody>
      </p:sp>
      <p:sp>
        <p:nvSpPr>
          <p:cNvPr id="6" name="object 6"/>
          <p:cNvSpPr/>
          <p:nvPr/>
        </p:nvSpPr>
        <p:spPr>
          <a:xfrm>
            <a:off x="970063" y="8940362"/>
            <a:ext cx="3759835" cy="1346835"/>
          </a:xfrm>
          <a:custGeom>
            <a:avLst/>
            <a:gdLst/>
            <a:ahLst/>
            <a:cxnLst/>
            <a:rect l="l" t="t" r="r" b="b"/>
            <a:pathLst>
              <a:path w="3759835" h="1346834">
                <a:moveTo>
                  <a:pt x="104629" y="1346636"/>
                </a:moveTo>
                <a:lnTo>
                  <a:pt x="0" y="992073"/>
                </a:lnTo>
                <a:lnTo>
                  <a:pt x="3361876" y="0"/>
                </a:lnTo>
                <a:lnTo>
                  <a:pt x="3759262" y="1346636"/>
                </a:lnTo>
                <a:lnTo>
                  <a:pt x="104629" y="1346636"/>
                </a:lnTo>
                <a:close/>
              </a:path>
            </a:pathLst>
          </a:custGeom>
          <a:solidFill>
            <a:srgbClr val="002629"/>
          </a:solidFill>
        </p:spPr>
        <p:txBody>
          <a:bodyPr wrap="square" lIns="0" tIns="0" rIns="0" bIns="0" rtlCol="0"/>
          <a:lstStyle/>
          <a:p>
            <a:endParaRPr/>
          </a:p>
        </p:txBody>
      </p:sp>
      <p:sp>
        <p:nvSpPr>
          <p:cNvPr id="7" name="object 7"/>
          <p:cNvSpPr/>
          <p:nvPr/>
        </p:nvSpPr>
        <p:spPr>
          <a:xfrm>
            <a:off x="15040929" y="0"/>
            <a:ext cx="1909445" cy="398145"/>
          </a:xfrm>
          <a:custGeom>
            <a:avLst/>
            <a:gdLst/>
            <a:ahLst/>
            <a:cxnLst/>
            <a:rect l="l" t="t" r="r" b="b"/>
            <a:pathLst>
              <a:path w="1909444" h="398145">
                <a:moveTo>
                  <a:pt x="1909100" y="0"/>
                </a:moveTo>
                <a:lnTo>
                  <a:pt x="1822246" y="397830"/>
                </a:lnTo>
                <a:lnTo>
                  <a:pt x="0" y="0"/>
                </a:lnTo>
                <a:lnTo>
                  <a:pt x="1909100" y="0"/>
                </a:lnTo>
                <a:close/>
              </a:path>
            </a:pathLst>
          </a:custGeom>
          <a:solidFill>
            <a:srgbClr val="002629"/>
          </a:solidFill>
        </p:spPr>
        <p:txBody>
          <a:bodyPr wrap="square" lIns="0" tIns="0" rIns="0" bIns="0" rtlCol="0"/>
          <a:lstStyle/>
          <a:p>
            <a:endParaRPr/>
          </a:p>
        </p:txBody>
      </p:sp>
      <p:sp>
        <p:nvSpPr>
          <p:cNvPr id="8" name="object 8"/>
          <p:cNvSpPr/>
          <p:nvPr/>
        </p:nvSpPr>
        <p:spPr>
          <a:xfrm>
            <a:off x="434927" y="9748225"/>
            <a:ext cx="1985010" cy="539115"/>
          </a:xfrm>
          <a:custGeom>
            <a:avLst/>
            <a:gdLst/>
            <a:ahLst/>
            <a:cxnLst/>
            <a:rect l="l" t="t" r="r" b="b"/>
            <a:pathLst>
              <a:path w="1985010" h="539115">
                <a:moveTo>
                  <a:pt x="0" y="538774"/>
                </a:moveTo>
                <a:lnTo>
                  <a:pt x="1825773" y="0"/>
                </a:lnTo>
                <a:lnTo>
                  <a:pt x="1984762" y="538774"/>
                </a:lnTo>
                <a:lnTo>
                  <a:pt x="0" y="538774"/>
                </a:lnTo>
                <a:close/>
              </a:path>
            </a:pathLst>
          </a:custGeom>
          <a:solidFill>
            <a:srgbClr val="000000">
              <a:alpha val="29798"/>
            </a:srgbClr>
          </a:solidFill>
        </p:spPr>
        <p:txBody>
          <a:bodyPr wrap="square" lIns="0" tIns="0" rIns="0" bIns="0" rtlCol="0"/>
          <a:lstStyle/>
          <a:p>
            <a:endParaRPr/>
          </a:p>
        </p:txBody>
      </p:sp>
      <p:sp>
        <p:nvSpPr>
          <p:cNvPr id="9" name="object 9"/>
          <p:cNvSpPr/>
          <p:nvPr/>
        </p:nvSpPr>
        <p:spPr>
          <a:xfrm>
            <a:off x="14656417" y="0"/>
            <a:ext cx="3571240" cy="882650"/>
          </a:xfrm>
          <a:custGeom>
            <a:avLst/>
            <a:gdLst/>
            <a:ahLst/>
            <a:cxnLst/>
            <a:rect l="l" t="t" r="r" b="b"/>
            <a:pathLst>
              <a:path w="3571240" h="882650">
                <a:moveTo>
                  <a:pt x="3570625" y="0"/>
                </a:moveTo>
                <a:lnTo>
                  <a:pt x="3378008" y="882275"/>
                </a:lnTo>
                <a:lnTo>
                  <a:pt x="0" y="144792"/>
                </a:lnTo>
                <a:lnTo>
                  <a:pt x="31610" y="0"/>
                </a:lnTo>
                <a:lnTo>
                  <a:pt x="3570625" y="0"/>
                </a:lnTo>
                <a:close/>
              </a:path>
            </a:pathLst>
          </a:custGeom>
          <a:solidFill>
            <a:srgbClr val="000000">
              <a:alpha val="29798"/>
            </a:srgbClr>
          </a:solidFill>
        </p:spPr>
        <p:txBody>
          <a:bodyPr wrap="square" lIns="0" tIns="0" rIns="0" bIns="0" rtlCol="0"/>
          <a:lstStyle/>
          <a:p>
            <a:endParaRPr/>
          </a:p>
        </p:txBody>
      </p:sp>
      <p:sp>
        <p:nvSpPr>
          <p:cNvPr id="10" name="object 10"/>
          <p:cNvSpPr/>
          <p:nvPr/>
        </p:nvSpPr>
        <p:spPr>
          <a:xfrm>
            <a:off x="15603782" y="8694936"/>
            <a:ext cx="2684780" cy="1592580"/>
          </a:xfrm>
          <a:custGeom>
            <a:avLst/>
            <a:gdLst/>
            <a:ahLst/>
            <a:cxnLst/>
            <a:rect l="l" t="t" r="r" b="b"/>
            <a:pathLst>
              <a:path w="2684780" h="1592579">
                <a:moveTo>
                  <a:pt x="2684217" y="1592062"/>
                </a:moveTo>
                <a:lnTo>
                  <a:pt x="121947" y="1592062"/>
                </a:lnTo>
                <a:lnTo>
                  <a:pt x="0" y="242557"/>
                </a:lnTo>
                <a:lnTo>
                  <a:pt x="2684217" y="0"/>
                </a:lnTo>
                <a:lnTo>
                  <a:pt x="2684217" y="1592062"/>
                </a:lnTo>
                <a:close/>
              </a:path>
            </a:pathLst>
          </a:custGeom>
          <a:solidFill>
            <a:srgbClr val="000000">
              <a:alpha val="29798"/>
            </a:srgbClr>
          </a:solidFill>
        </p:spPr>
        <p:txBody>
          <a:bodyPr wrap="square" lIns="0" tIns="0" rIns="0" bIns="0" rtlCol="0"/>
          <a:lstStyle/>
          <a:p>
            <a:endParaRPr/>
          </a:p>
        </p:txBody>
      </p:sp>
      <p:sp>
        <p:nvSpPr>
          <p:cNvPr id="11" name="object 11"/>
          <p:cNvSpPr/>
          <p:nvPr/>
        </p:nvSpPr>
        <p:spPr>
          <a:xfrm>
            <a:off x="0" y="8940362"/>
            <a:ext cx="3315970" cy="1346835"/>
          </a:xfrm>
          <a:custGeom>
            <a:avLst/>
            <a:gdLst/>
            <a:ahLst/>
            <a:cxnLst/>
            <a:rect l="l" t="t" r="r" b="b"/>
            <a:pathLst>
              <a:path w="3315970" h="1346834">
                <a:moveTo>
                  <a:pt x="0" y="1346636"/>
                </a:moveTo>
                <a:lnTo>
                  <a:pt x="0" y="861222"/>
                </a:lnTo>
                <a:lnTo>
                  <a:pt x="2918469" y="0"/>
                </a:lnTo>
                <a:lnTo>
                  <a:pt x="3315853" y="1346636"/>
                </a:lnTo>
                <a:lnTo>
                  <a:pt x="0" y="1346636"/>
                </a:lnTo>
                <a:close/>
              </a:path>
            </a:pathLst>
          </a:custGeom>
          <a:solidFill>
            <a:srgbClr val="FFB000"/>
          </a:solidFill>
        </p:spPr>
        <p:txBody>
          <a:bodyPr wrap="square" lIns="0" tIns="0" rIns="0" bIns="0" rtlCol="0"/>
          <a:lstStyle/>
          <a:p>
            <a:endParaRPr/>
          </a:p>
        </p:txBody>
      </p:sp>
      <p:sp>
        <p:nvSpPr>
          <p:cNvPr id="12" name="object 12"/>
          <p:cNvSpPr/>
          <p:nvPr/>
        </p:nvSpPr>
        <p:spPr>
          <a:xfrm>
            <a:off x="14712483" y="0"/>
            <a:ext cx="3562985" cy="846455"/>
          </a:xfrm>
          <a:custGeom>
            <a:avLst/>
            <a:gdLst/>
            <a:ahLst/>
            <a:cxnLst/>
            <a:rect l="l" t="t" r="r" b="b"/>
            <a:pathLst>
              <a:path w="3562984" h="846455">
                <a:moveTo>
                  <a:pt x="3562773" y="0"/>
                </a:moveTo>
                <a:lnTo>
                  <a:pt x="3378008" y="846310"/>
                </a:lnTo>
                <a:lnTo>
                  <a:pt x="0" y="108827"/>
                </a:lnTo>
                <a:lnTo>
                  <a:pt x="23759" y="0"/>
                </a:lnTo>
                <a:lnTo>
                  <a:pt x="3562773" y="0"/>
                </a:lnTo>
                <a:close/>
              </a:path>
            </a:pathLst>
          </a:custGeom>
          <a:solidFill>
            <a:srgbClr val="FFB000"/>
          </a:solidFill>
        </p:spPr>
        <p:txBody>
          <a:bodyPr wrap="square" lIns="0" tIns="0" rIns="0" bIns="0" rtlCol="0"/>
          <a:lstStyle/>
          <a:p>
            <a:endParaRPr/>
          </a:p>
        </p:txBody>
      </p:sp>
      <p:sp>
        <p:nvSpPr>
          <p:cNvPr id="13" name="object 13"/>
          <p:cNvSpPr/>
          <p:nvPr/>
        </p:nvSpPr>
        <p:spPr>
          <a:xfrm>
            <a:off x="15865450" y="8869034"/>
            <a:ext cx="2423160" cy="1418590"/>
          </a:xfrm>
          <a:custGeom>
            <a:avLst/>
            <a:gdLst/>
            <a:ahLst/>
            <a:cxnLst/>
            <a:rect l="l" t="t" r="r" b="b"/>
            <a:pathLst>
              <a:path w="2423159" h="1418590">
                <a:moveTo>
                  <a:pt x="2422550" y="1417965"/>
                </a:moveTo>
                <a:lnTo>
                  <a:pt x="108351" y="1417965"/>
                </a:lnTo>
                <a:lnTo>
                  <a:pt x="0" y="218912"/>
                </a:lnTo>
                <a:lnTo>
                  <a:pt x="2422550" y="0"/>
                </a:lnTo>
                <a:lnTo>
                  <a:pt x="2422550" y="1417965"/>
                </a:lnTo>
                <a:close/>
              </a:path>
            </a:pathLst>
          </a:custGeom>
          <a:solidFill>
            <a:srgbClr val="FFB000"/>
          </a:solidFill>
        </p:spPr>
        <p:txBody>
          <a:bodyPr wrap="square" lIns="0" tIns="0" rIns="0" bIns="0" rtlCol="0"/>
          <a:lstStyle/>
          <a:p>
            <a:endParaRPr/>
          </a:p>
        </p:txBody>
      </p:sp>
      <p:sp>
        <p:nvSpPr>
          <p:cNvPr id="14" name="object 14"/>
          <p:cNvSpPr/>
          <p:nvPr/>
        </p:nvSpPr>
        <p:spPr>
          <a:xfrm>
            <a:off x="0" y="9176440"/>
            <a:ext cx="2508885" cy="1110615"/>
          </a:xfrm>
          <a:custGeom>
            <a:avLst/>
            <a:gdLst/>
            <a:ahLst/>
            <a:cxnLst/>
            <a:rect l="l" t="t" r="r" b="b"/>
            <a:pathLst>
              <a:path w="2508885" h="1110615">
                <a:moveTo>
                  <a:pt x="0" y="643638"/>
                </a:moveTo>
                <a:lnTo>
                  <a:pt x="2181122" y="0"/>
                </a:lnTo>
                <a:lnTo>
                  <a:pt x="2508842" y="1110558"/>
                </a:lnTo>
                <a:lnTo>
                  <a:pt x="2397959" y="1110558"/>
                </a:lnTo>
                <a:lnTo>
                  <a:pt x="2109862" y="134270"/>
                </a:lnTo>
                <a:lnTo>
                  <a:pt x="0" y="756880"/>
                </a:lnTo>
                <a:lnTo>
                  <a:pt x="0" y="643638"/>
                </a:lnTo>
                <a:close/>
              </a:path>
            </a:pathLst>
          </a:custGeom>
          <a:solidFill>
            <a:srgbClr val="FFFFFF"/>
          </a:solidFill>
        </p:spPr>
        <p:txBody>
          <a:bodyPr wrap="square" lIns="0" tIns="0" rIns="0" bIns="0" rtlCol="0"/>
          <a:lstStyle/>
          <a:p>
            <a:endParaRPr/>
          </a:p>
        </p:txBody>
      </p:sp>
      <p:sp>
        <p:nvSpPr>
          <p:cNvPr id="15" name="object 15"/>
          <p:cNvSpPr/>
          <p:nvPr/>
        </p:nvSpPr>
        <p:spPr>
          <a:xfrm>
            <a:off x="15078492" y="0"/>
            <a:ext cx="3009265" cy="627380"/>
          </a:xfrm>
          <a:custGeom>
            <a:avLst/>
            <a:gdLst/>
            <a:ahLst/>
            <a:cxnLst/>
            <a:rect l="l" t="t" r="r" b="b"/>
            <a:pathLst>
              <a:path w="3009265" h="627380">
                <a:moveTo>
                  <a:pt x="2871881" y="626984"/>
                </a:moveTo>
                <a:lnTo>
                  <a:pt x="0" y="0"/>
                </a:lnTo>
                <a:lnTo>
                  <a:pt x="460849" y="0"/>
                </a:lnTo>
                <a:lnTo>
                  <a:pt x="2796813" y="509983"/>
                </a:lnTo>
                <a:lnTo>
                  <a:pt x="2908152" y="0"/>
                </a:lnTo>
                <a:lnTo>
                  <a:pt x="3008764" y="0"/>
                </a:lnTo>
                <a:lnTo>
                  <a:pt x="2871881" y="626984"/>
                </a:lnTo>
                <a:close/>
              </a:path>
            </a:pathLst>
          </a:custGeom>
          <a:solidFill>
            <a:srgbClr val="FFFFFF"/>
          </a:solidFill>
        </p:spPr>
        <p:txBody>
          <a:bodyPr wrap="square" lIns="0" tIns="0" rIns="0" bIns="0" rtlCol="0"/>
          <a:lstStyle/>
          <a:p>
            <a:endParaRPr/>
          </a:p>
        </p:txBody>
      </p:sp>
      <p:sp>
        <p:nvSpPr>
          <p:cNvPr id="16" name="object 16"/>
          <p:cNvSpPr/>
          <p:nvPr/>
        </p:nvSpPr>
        <p:spPr>
          <a:xfrm>
            <a:off x="14347339" y="9077701"/>
            <a:ext cx="3940810" cy="1209675"/>
          </a:xfrm>
          <a:custGeom>
            <a:avLst/>
            <a:gdLst/>
            <a:ahLst/>
            <a:cxnLst/>
            <a:rect l="l" t="t" r="r" b="b"/>
            <a:pathLst>
              <a:path w="3940809" h="1209675">
                <a:moveTo>
                  <a:pt x="77099" y="1209297"/>
                </a:moveTo>
                <a:lnTo>
                  <a:pt x="0" y="356095"/>
                </a:lnTo>
                <a:lnTo>
                  <a:pt x="3940660" y="0"/>
                </a:lnTo>
                <a:lnTo>
                  <a:pt x="3940660" y="196264"/>
                </a:lnTo>
                <a:lnTo>
                  <a:pt x="216408" y="532804"/>
                </a:lnTo>
                <a:lnTo>
                  <a:pt x="277539" y="1209297"/>
                </a:lnTo>
                <a:lnTo>
                  <a:pt x="77099" y="1209297"/>
                </a:lnTo>
                <a:close/>
              </a:path>
            </a:pathLst>
          </a:custGeom>
          <a:solidFill>
            <a:srgbClr val="FFFFFF"/>
          </a:solidFill>
        </p:spPr>
        <p:txBody>
          <a:bodyPr wrap="square" lIns="0" tIns="0" rIns="0" bIns="0" rtlCol="0"/>
          <a:lstStyle/>
          <a:p>
            <a:endParaRPr/>
          </a:p>
        </p:txBody>
      </p:sp>
      <p:sp>
        <p:nvSpPr>
          <p:cNvPr id="17" name="object 17"/>
          <p:cNvSpPr txBox="1">
            <a:spLocks noGrp="1"/>
          </p:cNvSpPr>
          <p:nvPr>
            <p:ph type="title"/>
          </p:nvPr>
        </p:nvSpPr>
        <p:spPr>
          <a:xfrm>
            <a:off x="1022766" y="495302"/>
            <a:ext cx="11397834" cy="782265"/>
          </a:xfrm>
          <a:prstGeom prst="rect">
            <a:avLst/>
          </a:prstGeom>
        </p:spPr>
        <p:txBody>
          <a:bodyPr vert="horz" wrap="square" lIns="0" tIns="12700" rIns="0" bIns="0" rtlCol="0">
            <a:spAutoFit/>
          </a:bodyPr>
          <a:lstStyle/>
          <a:p>
            <a:pPr marL="12700">
              <a:lnSpc>
                <a:spcPct val="100000"/>
              </a:lnSpc>
              <a:spcBef>
                <a:spcPts val="100"/>
              </a:spcBef>
            </a:pPr>
            <a:r>
              <a:rPr sz="5000" spc="355" dirty="0">
                <a:solidFill>
                  <a:srgbClr val="FFB000"/>
                </a:solidFill>
                <a:latin typeface="Algerian" pitchFamily="82" charset="0"/>
              </a:rPr>
              <a:t>Drawbacks</a:t>
            </a:r>
            <a:r>
              <a:rPr sz="5000" spc="-450" dirty="0">
                <a:solidFill>
                  <a:srgbClr val="FFB000"/>
                </a:solidFill>
                <a:latin typeface="Algerian" pitchFamily="82" charset="0"/>
              </a:rPr>
              <a:t> </a:t>
            </a:r>
            <a:r>
              <a:rPr sz="5000" spc="160" dirty="0">
                <a:solidFill>
                  <a:srgbClr val="FFB000"/>
                </a:solidFill>
                <a:latin typeface="Algerian" pitchFamily="82" charset="0"/>
              </a:rPr>
              <a:t>of</a:t>
            </a:r>
            <a:r>
              <a:rPr sz="5000" spc="-450" dirty="0">
                <a:solidFill>
                  <a:srgbClr val="FFB000"/>
                </a:solidFill>
                <a:latin typeface="Algerian" pitchFamily="82" charset="0"/>
              </a:rPr>
              <a:t> </a:t>
            </a:r>
            <a:r>
              <a:rPr sz="5000" spc="265" dirty="0">
                <a:solidFill>
                  <a:srgbClr val="FFB000"/>
                </a:solidFill>
                <a:latin typeface="Algerian" pitchFamily="82" charset="0"/>
              </a:rPr>
              <a:t>existing</a:t>
            </a:r>
            <a:r>
              <a:rPr sz="5000" spc="-445" dirty="0">
                <a:solidFill>
                  <a:srgbClr val="FFB000"/>
                </a:solidFill>
                <a:latin typeface="Algerian" pitchFamily="82" charset="0"/>
              </a:rPr>
              <a:t> </a:t>
            </a:r>
            <a:r>
              <a:rPr sz="5000" spc="365" dirty="0">
                <a:solidFill>
                  <a:srgbClr val="FFB000"/>
                </a:solidFill>
                <a:latin typeface="Algerian" pitchFamily="82" charset="0"/>
              </a:rPr>
              <a:t>system</a:t>
            </a:r>
            <a:endParaRPr sz="5000" dirty="0">
              <a:latin typeface="Algerian" pitchFamily="82" charset="0"/>
            </a:endParaRPr>
          </a:p>
        </p:txBody>
      </p:sp>
      <p:sp>
        <p:nvSpPr>
          <p:cNvPr id="18" name="object 18"/>
          <p:cNvSpPr/>
          <p:nvPr/>
        </p:nvSpPr>
        <p:spPr>
          <a:xfrm>
            <a:off x="967776" y="1689131"/>
            <a:ext cx="16544925" cy="104775"/>
          </a:xfrm>
          <a:custGeom>
            <a:avLst/>
            <a:gdLst/>
            <a:ahLst/>
            <a:cxnLst/>
            <a:rect l="l" t="t" r="r" b="b"/>
            <a:pathLst>
              <a:path w="16544925" h="104775">
                <a:moveTo>
                  <a:pt x="16544925" y="104775"/>
                </a:moveTo>
                <a:lnTo>
                  <a:pt x="0" y="104775"/>
                </a:lnTo>
                <a:lnTo>
                  <a:pt x="0" y="0"/>
                </a:lnTo>
                <a:lnTo>
                  <a:pt x="16544925" y="0"/>
                </a:lnTo>
                <a:lnTo>
                  <a:pt x="16544925" y="104775"/>
                </a:lnTo>
                <a:close/>
              </a:path>
            </a:pathLst>
          </a:custGeom>
          <a:solidFill>
            <a:srgbClr val="002629"/>
          </a:solidFill>
        </p:spPr>
        <p:txBody>
          <a:bodyPr wrap="square" lIns="0" tIns="0" rIns="0" bIns="0" rtlCol="0"/>
          <a:lstStyle/>
          <a:p>
            <a:endParaRPr/>
          </a:p>
        </p:txBody>
      </p:sp>
      <p:sp>
        <p:nvSpPr>
          <p:cNvPr id="19" name="object 19"/>
          <p:cNvSpPr/>
          <p:nvPr/>
        </p:nvSpPr>
        <p:spPr>
          <a:xfrm>
            <a:off x="967776" y="2647870"/>
            <a:ext cx="295275" cy="295275"/>
          </a:xfrm>
          <a:custGeom>
            <a:avLst/>
            <a:gdLst/>
            <a:ahLst/>
            <a:cxnLst/>
            <a:rect l="l" t="t" r="r" b="b"/>
            <a:pathLst>
              <a:path w="295275" h="295275">
                <a:moveTo>
                  <a:pt x="147637" y="295275"/>
                </a:moveTo>
                <a:lnTo>
                  <a:pt x="100972" y="287748"/>
                </a:lnTo>
                <a:lnTo>
                  <a:pt x="60444" y="266789"/>
                </a:lnTo>
                <a:lnTo>
                  <a:pt x="28485" y="234830"/>
                </a:lnTo>
                <a:lnTo>
                  <a:pt x="7526" y="194302"/>
                </a:lnTo>
                <a:lnTo>
                  <a:pt x="0" y="147637"/>
                </a:lnTo>
                <a:lnTo>
                  <a:pt x="7526" y="100972"/>
                </a:lnTo>
                <a:lnTo>
                  <a:pt x="28485" y="60444"/>
                </a:lnTo>
                <a:lnTo>
                  <a:pt x="60444" y="28485"/>
                </a:lnTo>
                <a:lnTo>
                  <a:pt x="100972" y="7526"/>
                </a:lnTo>
                <a:lnTo>
                  <a:pt x="147637" y="0"/>
                </a:lnTo>
                <a:lnTo>
                  <a:pt x="194302" y="7526"/>
                </a:lnTo>
                <a:lnTo>
                  <a:pt x="234830" y="28485"/>
                </a:lnTo>
                <a:lnTo>
                  <a:pt x="266789" y="60444"/>
                </a:lnTo>
                <a:lnTo>
                  <a:pt x="287748" y="100972"/>
                </a:lnTo>
                <a:lnTo>
                  <a:pt x="295275" y="147637"/>
                </a:lnTo>
                <a:lnTo>
                  <a:pt x="287748" y="194302"/>
                </a:lnTo>
                <a:lnTo>
                  <a:pt x="266789" y="234830"/>
                </a:lnTo>
                <a:lnTo>
                  <a:pt x="234830" y="266789"/>
                </a:lnTo>
                <a:lnTo>
                  <a:pt x="194302" y="287748"/>
                </a:lnTo>
                <a:lnTo>
                  <a:pt x="147637" y="295275"/>
                </a:lnTo>
                <a:close/>
              </a:path>
            </a:pathLst>
          </a:custGeom>
          <a:solidFill>
            <a:srgbClr val="FFB000"/>
          </a:solidFill>
        </p:spPr>
        <p:txBody>
          <a:bodyPr wrap="square" lIns="0" tIns="0" rIns="0" bIns="0" rtlCol="0"/>
          <a:lstStyle/>
          <a:p>
            <a:endParaRPr/>
          </a:p>
        </p:txBody>
      </p:sp>
      <p:sp>
        <p:nvSpPr>
          <p:cNvPr id="20" name="object 20"/>
          <p:cNvSpPr txBox="1">
            <a:spLocks noGrp="1"/>
          </p:cNvSpPr>
          <p:nvPr>
            <p:ph type="body" idx="1"/>
          </p:nvPr>
        </p:nvSpPr>
        <p:spPr>
          <a:xfrm>
            <a:off x="405139" y="2546898"/>
            <a:ext cx="17477721" cy="2705549"/>
          </a:xfrm>
          <a:prstGeom prst="rect">
            <a:avLst/>
          </a:prstGeom>
        </p:spPr>
        <p:txBody>
          <a:bodyPr vert="horz" wrap="square" lIns="0" tIns="12700" rIns="0" bIns="0" rtlCol="0">
            <a:spAutoFit/>
          </a:bodyPr>
          <a:lstStyle/>
          <a:p>
            <a:pPr marL="1266190" marR="1217930" indent="-95250">
              <a:lnSpc>
                <a:spcPct val="116100"/>
              </a:lnSpc>
              <a:spcBef>
                <a:spcPts val="100"/>
              </a:spcBef>
            </a:pPr>
            <a:r>
              <a:rPr lang="en-US" spc="-245" dirty="0" smtClean="0">
                <a:latin typeface="Arial Unicode MS" pitchFamily="34" charset="-128"/>
                <a:ea typeface="Arial Unicode MS" pitchFamily="34" charset="-128"/>
                <a:cs typeface="Arial Unicode MS" pitchFamily="34" charset="-128"/>
              </a:rPr>
              <a:t>The </a:t>
            </a:r>
            <a:r>
              <a:rPr lang="en-US" spc="-215" dirty="0" smtClean="0">
                <a:latin typeface="Arial Unicode MS" pitchFamily="34" charset="-128"/>
                <a:ea typeface="Arial Unicode MS" pitchFamily="34" charset="-128"/>
                <a:cs typeface="Arial Unicode MS" pitchFamily="34" charset="-128"/>
              </a:rPr>
              <a:t>existing </a:t>
            </a:r>
            <a:r>
              <a:rPr lang="en-US" spc="-165" dirty="0" smtClean="0">
                <a:latin typeface="Arial Unicode MS" pitchFamily="34" charset="-128"/>
                <a:ea typeface="Arial Unicode MS" pitchFamily="34" charset="-128"/>
                <a:cs typeface="Arial Unicode MS" pitchFamily="34" charset="-128"/>
              </a:rPr>
              <a:t>focuses </a:t>
            </a:r>
            <a:r>
              <a:rPr lang="en-US" spc="-80" dirty="0" smtClean="0">
                <a:latin typeface="Arial Unicode MS" pitchFamily="34" charset="-128"/>
                <a:ea typeface="Arial Unicode MS" pitchFamily="34" charset="-128"/>
                <a:cs typeface="Arial Unicode MS" pitchFamily="34" charset="-128"/>
              </a:rPr>
              <a:t>on </a:t>
            </a:r>
            <a:r>
              <a:rPr lang="en-US" spc="-175" dirty="0" smtClean="0">
                <a:latin typeface="Arial Unicode MS" pitchFamily="34" charset="-128"/>
                <a:ea typeface="Arial Unicode MS" pitchFamily="34" charset="-128"/>
                <a:cs typeface="Arial Unicode MS" pitchFamily="34" charset="-128"/>
              </a:rPr>
              <a:t>pair wise </a:t>
            </a:r>
            <a:r>
              <a:rPr lang="en-US" spc="-125" dirty="0" smtClean="0">
                <a:latin typeface="Arial Unicode MS" pitchFamily="34" charset="-128"/>
                <a:ea typeface="Arial Unicode MS" pitchFamily="34" charset="-128"/>
                <a:cs typeface="Arial Unicode MS" pitchFamily="34" charset="-128"/>
              </a:rPr>
              <a:t>sequence </a:t>
            </a:r>
            <a:r>
              <a:rPr lang="en-US" spc="-130" dirty="0" smtClean="0">
                <a:latin typeface="Arial Unicode MS" pitchFamily="34" charset="-128"/>
                <a:ea typeface="Arial Unicode MS" pitchFamily="34" charset="-128"/>
                <a:cs typeface="Arial Unicode MS" pitchFamily="34" charset="-128"/>
              </a:rPr>
              <a:t>alignment, </a:t>
            </a:r>
            <a:r>
              <a:rPr lang="en-US" spc="-185" dirty="0" smtClean="0">
                <a:latin typeface="Arial Unicode MS" pitchFamily="34" charset="-128"/>
                <a:ea typeface="Arial Unicode MS" pitchFamily="34" charset="-128"/>
                <a:cs typeface="Arial Unicode MS" pitchFamily="34" charset="-128"/>
              </a:rPr>
              <a:t>which </a:t>
            </a:r>
            <a:r>
              <a:rPr lang="en-US" spc="-200" dirty="0" smtClean="0">
                <a:latin typeface="Arial Unicode MS" pitchFamily="34" charset="-128"/>
                <a:ea typeface="Arial Unicode MS" pitchFamily="34" charset="-128"/>
                <a:cs typeface="Arial Unicode MS" pitchFamily="34" charset="-128"/>
              </a:rPr>
              <a:t>results </a:t>
            </a:r>
            <a:r>
              <a:rPr lang="en-US" spc="-160" dirty="0" smtClean="0">
                <a:latin typeface="Arial Unicode MS" pitchFamily="34" charset="-128"/>
                <a:ea typeface="Arial Unicode MS" pitchFamily="34" charset="-128"/>
                <a:cs typeface="Arial Unicode MS" pitchFamily="34" charset="-128"/>
              </a:rPr>
              <a:t>in </a:t>
            </a:r>
            <a:r>
              <a:rPr lang="en-US" spc="25" dirty="0" smtClean="0">
                <a:latin typeface="Arial Unicode MS" pitchFamily="34" charset="-128"/>
                <a:ea typeface="Arial Unicode MS" pitchFamily="34" charset="-128"/>
                <a:cs typeface="Arial Unicode MS" pitchFamily="34" charset="-128"/>
              </a:rPr>
              <a:t>a </a:t>
            </a:r>
            <a:r>
              <a:rPr lang="en-US" spc="-95" dirty="0" smtClean="0">
                <a:latin typeface="Arial Unicode MS" pitchFamily="34" charset="-128"/>
                <a:ea typeface="Arial Unicode MS" pitchFamily="34" charset="-128"/>
                <a:cs typeface="Arial Unicode MS" pitchFamily="34" charset="-128"/>
              </a:rPr>
              <a:t>high</a:t>
            </a:r>
            <a:r>
              <a:rPr lang="en-US" spc="-555" dirty="0" smtClean="0">
                <a:latin typeface="Arial Unicode MS" pitchFamily="34" charset="-128"/>
                <a:ea typeface="Arial Unicode MS" pitchFamily="34" charset="-128"/>
                <a:cs typeface="Arial Unicode MS" pitchFamily="34" charset="-128"/>
              </a:rPr>
              <a:t> </a:t>
            </a:r>
            <a:r>
              <a:rPr lang="en-US" spc="-65" dirty="0" smtClean="0">
                <a:latin typeface="Arial Unicode MS" pitchFamily="34" charset="-128"/>
                <a:ea typeface="Arial Unicode MS" pitchFamily="34" charset="-128"/>
                <a:cs typeface="Arial Unicode MS" pitchFamily="34" charset="-128"/>
              </a:rPr>
              <a:t>amount  </a:t>
            </a:r>
            <a:r>
              <a:rPr lang="en-US" spc="-125" dirty="0" smtClean="0">
                <a:latin typeface="Arial Unicode MS" pitchFamily="34" charset="-128"/>
                <a:ea typeface="Arial Unicode MS" pitchFamily="34" charset="-128"/>
                <a:cs typeface="Arial Unicode MS" pitchFamily="34" charset="-128"/>
              </a:rPr>
              <a:t>of </a:t>
            </a:r>
            <a:r>
              <a:rPr lang="en-US" spc="-120" dirty="0" smtClean="0">
                <a:latin typeface="Arial Unicode MS" pitchFamily="34" charset="-128"/>
                <a:ea typeface="Arial Unicode MS" pitchFamily="34" charset="-128"/>
                <a:cs typeface="Arial Unicode MS" pitchFamily="34" charset="-128"/>
              </a:rPr>
              <a:t>information</a:t>
            </a:r>
            <a:r>
              <a:rPr lang="en-US" spc="-260" dirty="0" smtClean="0">
                <a:latin typeface="Arial Unicode MS" pitchFamily="34" charset="-128"/>
                <a:ea typeface="Arial Unicode MS" pitchFamily="34" charset="-128"/>
                <a:cs typeface="Arial Unicode MS" pitchFamily="34" charset="-128"/>
              </a:rPr>
              <a:t> </a:t>
            </a:r>
            <a:r>
              <a:rPr lang="en-US" spc="-240" dirty="0" smtClean="0">
                <a:latin typeface="Arial Unicode MS" pitchFamily="34" charset="-128"/>
                <a:ea typeface="Arial Unicode MS" pitchFamily="34" charset="-128"/>
                <a:cs typeface="Arial Unicode MS" pitchFamily="34" charset="-128"/>
              </a:rPr>
              <a:t>loss.</a:t>
            </a:r>
          </a:p>
          <a:p>
            <a:pPr marL="1130300">
              <a:lnSpc>
                <a:spcPct val="100000"/>
              </a:lnSpc>
              <a:spcBef>
                <a:spcPts val="25"/>
              </a:spcBef>
            </a:pPr>
            <a:endParaRPr sz="3050" dirty="0">
              <a:latin typeface="Arial Unicode MS" pitchFamily="34" charset="-128"/>
              <a:ea typeface="Arial Unicode MS" pitchFamily="34" charset="-128"/>
              <a:cs typeface="Arial Unicode MS" pitchFamily="34" charset="-128"/>
            </a:endParaRPr>
          </a:p>
          <a:p>
            <a:pPr algn="just"/>
            <a:r>
              <a:rPr lang="en-US" dirty="0" smtClean="0">
                <a:latin typeface="Arial Unicode MS" pitchFamily="34" charset="-128"/>
                <a:ea typeface="Arial Unicode MS" pitchFamily="34" charset="-128"/>
                <a:cs typeface="Arial Unicode MS" pitchFamily="34" charset="-128"/>
              </a:rPr>
              <a:t>            </a:t>
            </a:r>
          </a:p>
          <a:p>
            <a:pPr algn="just"/>
            <a:r>
              <a:rPr lang="en-US" dirty="0" smtClean="0">
                <a:latin typeface="Arial Unicode MS" pitchFamily="34" charset="-128"/>
                <a:ea typeface="Arial Unicode MS" pitchFamily="34" charset="-128"/>
                <a:cs typeface="Arial Unicode MS" pitchFamily="34" charset="-128"/>
              </a:rPr>
              <a:t> </a:t>
            </a:r>
            <a:r>
              <a:rPr lang="en-US" dirty="0" smtClean="0">
                <a:latin typeface="Arial Unicode MS" pitchFamily="34" charset="-128"/>
                <a:ea typeface="Arial Unicode MS" pitchFamily="34" charset="-128"/>
                <a:cs typeface="Arial Unicode MS" pitchFamily="34" charset="-128"/>
              </a:rPr>
              <a:t>           lack </a:t>
            </a:r>
            <a:r>
              <a:rPr lang="en-US" dirty="0" smtClean="0">
                <a:latin typeface="Arial Unicode MS" pitchFamily="34" charset="-128"/>
                <a:ea typeface="Arial Unicode MS" pitchFamily="34" charset="-128"/>
                <a:cs typeface="Arial Unicode MS" pitchFamily="34" charset="-128"/>
              </a:rPr>
              <a:t>of a well-defined strategy for grouping trajectories because it is difficult to quantify </a:t>
            </a:r>
            <a:endParaRPr lang="en-US" dirty="0" smtClean="0">
              <a:latin typeface="Arial Unicode MS" pitchFamily="34" charset="-128"/>
              <a:ea typeface="Arial Unicode MS" pitchFamily="34" charset="-128"/>
              <a:cs typeface="Arial Unicode MS" pitchFamily="34" charset="-128"/>
            </a:endParaRPr>
          </a:p>
          <a:p>
            <a:pPr algn="just"/>
            <a:r>
              <a:rPr lang="en-US" dirty="0" smtClean="0">
                <a:latin typeface="Arial Unicode MS" pitchFamily="34" charset="-128"/>
                <a:ea typeface="Arial Unicode MS" pitchFamily="34" charset="-128"/>
                <a:cs typeface="Arial Unicode MS" pitchFamily="34" charset="-128"/>
              </a:rPr>
              <a:t> </a:t>
            </a:r>
            <a:r>
              <a:rPr lang="en-US" dirty="0" smtClean="0">
                <a:latin typeface="Arial Unicode MS" pitchFamily="34" charset="-128"/>
                <a:ea typeface="Arial Unicode MS" pitchFamily="34" charset="-128"/>
                <a:cs typeface="Arial Unicode MS" pitchFamily="34" charset="-128"/>
              </a:rPr>
              <a:t>           the </a:t>
            </a:r>
            <a:r>
              <a:rPr lang="en-US" dirty="0" smtClean="0">
                <a:latin typeface="Arial Unicode MS" pitchFamily="34" charset="-128"/>
                <a:ea typeface="Arial Unicode MS" pitchFamily="34" charset="-128"/>
                <a:cs typeface="Arial Unicode MS" pitchFamily="34" charset="-128"/>
              </a:rPr>
              <a:t>cost </a:t>
            </a:r>
            <a:r>
              <a:rPr lang="en-US" dirty="0" smtClean="0">
                <a:latin typeface="Arial Unicode MS" pitchFamily="34" charset="-128"/>
                <a:ea typeface="Arial Unicode MS" pitchFamily="34" charset="-128"/>
                <a:cs typeface="Arial Unicode MS" pitchFamily="34" charset="-128"/>
              </a:rPr>
              <a:t>of clustering </a:t>
            </a:r>
            <a:r>
              <a:rPr lang="en-US" dirty="0" smtClean="0">
                <a:latin typeface="Arial Unicode MS" pitchFamily="34" charset="-128"/>
                <a:ea typeface="Arial Unicode MS" pitchFamily="34" charset="-128"/>
                <a:cs typeface="Arial Unicode MS" pitchFamily="34" charset="-128"/>
              </a:rPr>
              <a:t>when distances between trajectories rather than just locations </a:t>
            </a:r>
            <a:r>
              <a:rPr lang="en-US" dirty="0" smtClean="0">
                <a:latin typeface="Arial Unicode MS" pitchFamily="34" charset="-128"/>
                <a:ea typeface="Arial Unicode MS" pitchFamily="34" charset="-128"/>
                <a:cs typeface="Arial Unicode MS" pitchFamily="34" charset="-128"/>
              </a:rPr>
              <a:t>are</a:t>
            </a:r>
          </a:p>
          <a:p>
            <a:pPr algn="just"/>
            <a:r>
              <a:rPr lang="en-US" dirty="0" smtClean="0">
                <a:latin typeface="Arial Unicode MS" pitchFamily="34" charset="-128"/>
                <a:ea typeface="Arial Unicode MS" pitchFamily="34" charset="-128"/>
                <a:cs typeface="Arial Unicode MS" pitchFamily="34" charset="-128"/>
              </a:rPr>
              <a:t> </a:t>
            </a:r>
            <a:r>
              <a:rPr lang="en-US" dirty="0" smtClean="0">
                <a:latin typeface="Arial Unicode MS" pitchFamily="34" charset="-128"/>
                <a:ea typeface="Arial Unicode MS" pitchFamily="34" charset="-128"/>
                <a:cs typeface="Arial Unicode MS" pitchFamily="34" charset="-128"/>
              </a:rPr>
              <a:t>           taken </a:t>
            </a:r>
            <a:r>
              <a:rPr lang="en-US" dirty="0" smtClean="0">
                <a:latin typeface="Arial Unicode MS" pitchFamily="34" charset="-128"/>
                <a:ea typeface="Arial Unicode MS" pitchFamily="34" charset="-128"/>
                <a:cs typeface="Arial Unicode MS" pitchFamily="34" charset="-128"/>
              </a:rPr>
              <a:t>into account.</a:t>
            </a:r>
            <a:endParaRPr lang="en-US" dirty="0">
              <a:latin typeface="Arial Unicode MS" pitchFamily="34" charset="-128"/>
              <a:ea typeface="Arial Unicode MS" pitchFamily="34" charset="-128"/>
              <a:cs typeface="Arial Unicode MS" pitchFamily="34" charset="-128"/>
            </a:endParaRPr>
          </a:p>
        </p:txBody>
      </p:sp>
      <p:sp>
        <p:nvSpPr>
          <p:cNvPr id="21" name="object 21"/>
          <p:cNvSpPr/>
          <p:nvPr/>
        </p:nvSpPr>
        <p:spPr>
          <a:xfrm>
            <a:off x="990600" y="4000500"/>
            <a:ext cx="295275" cy="295275"/>
          </a:xfrm>
          <a:custGeom>
            <a:avLst/>
            <a:gdLst/>
            <a:ahLst/>
            <a:cxnLst/>
            <a:rect l="l" t="t" r="r" b="b"/>
            <a:pathLst>
              <a:path w="295275" h="295275">
                <a:moveTo>
                  <a:pt x="147637" y="295275"/>
                </a:moveTo>
                <a:lnTo>
                  <a:pt x="100972" y="287748"/>
                </a:lnTo>
                <a:lnTo>
                  <a:pt x="60444" y="266789"/>
                </a:lnTo>
                <a:lnTo>
                  <a:pt x="28485" y="234830"/>
                </a:lnTo>
                <a:lnTo>
                  <a:pt x="7526" y="194302"/>
                </a:lnTo>
                <a:lnTo>
                  <a:pt x="0" y="147637"/>
                </a:lnTo>
                <a:lnTo>
                  <a:pt x="7526" y="100972"/>
                </a:lnTo>
                <a:lnTo>
                  <a:pt x="28485" y="60444"/>
                </a:lnTo>
                <a:lnTo>
                  <a:pt x="60444" y="28485"/>
                </a:lnTo>
                <a:lnTo>
                  <a:pt x="100972" y="7526"/>
                </a:lnTo>
                <a:lnTo>
                  <a:pt x="147637" y="0"/>
                </a:lnTo>
                <a:lnTo>
                  <a:pt x="194302" y="7526"/>
                </a:lnTo>
                <a:lnTo>
                  <a:pt x="234830" y="28485"/>
                </a:lnTo>
                <a:lnTo>
                  <a:pt x="266789" y="60444"/>
                </a:lnTo>
                <a:lnTo>
                  <a:pt x="287748" y="100972"/>
                </a:lnTo>
                <a:lnTo>
                  <a:pt x="295275" y="147637"/>
                </a:lnTo>
                <a:lnTo>
                  <a:pt x="287748" y="194302"/>
                </a:lnTo>
                <a:lnTo>
                  <a:pt x="266789" y="234830"/>
                </a:lnTo>
                <a:lnTo>
                  <a:pt x="234830" y="266789"/>
                </a:lnTo>
                <a:lnTo>
                  <a:pt x="194302" y="287748"/>
                </a:lnTo>
                <a:lnTo>
                  <a:pt x="147637" y="295275"/>
                </a:lnTo>
                <a:close/>
              </a:path>
            </a:pathLst>
          </a:custGeom>
          <a:solidFill>
            <a:srgbClr val="FFB000"/>
          </a:solidFill>
        </p:spPr>
        <p:txBody>
          <a:bodyPr wrap="square" lIns="0" tIns="0" rIns="0" bIns="0" rtlCol="0"/>
          <a:lstStyle/>
          <a:p>
            <a:endParaRPr/>
          </a:p>
        </p:txBody>
      </p:sp>
    </p:spTree>
  </p:cSld>
  <p:clrMapOvr>
    <a:masterClrMapping/>
  </p:clrMapOvr>
  <p:transition>
    <p:pull dir="l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45958" y="583689"/>
            <a:ext cx="10655642" cy="1090042"/>
          </a:xfrm>
          <a:prstGeom prst="rect">
            <a:avLst/>
          </a:prstGeom>
        </p:spPr>
        <p:txBody>
          <a:bodyPr vert="horz" wrap="square" lIns="0" tIns="12700" rIns="0" bIns="0" rtlCol="0">
            <a:spAutoFit/>
          </a:bodyPr>
          <a:lstStyle/>
          <a:p>
            <a:pPr marL="12700">
              <a:lnSpc>
                <a:spcPct val="100000"/>
              </a:lnSpc>
              <a:spcBef>
                <a:spcPts val="100"/>
              </a:spcBef>
            </a:pPr>
            <a:r>
              <a:rPr sz="7000" spc="-235" dirty="0">
                <a:solidFill>
                  <a:srgbClr val="FFB000"/>
                </a:solidFill>
                <a:latin typeface="Algerian" pitchFamily="82" charset="0"/>
              </a:rPr>
              <a:t>PROPOSED</a:t>
            </a:r>
            <a:r>
              <a:rPr sz="7000" spc="-650" dirty="0">
                <a:solidFill>
                  <a:srgbClr val="FFB000"/>
                </a:solidFill>
                <a:latin typeface="Algerian" pitchFamily="82" charset="0"/>
              </a:rPr>
              <a:t> </a:t>
            </a:r>
            <a:r>
              <a:rPr lang="en-IN" sz="7000" spc="-105" dirty="0" smtClean="0">
                <a:solidFill>
                  <a:srgbClr val="FFB000"/>
                </a:solidFill>
                <a:latin typeface="Algerian" pitchFamily="82" charset="0"/>
              </a:rPr>
              <a:t>APPROACH</a:t>
            </a:r>
            <a:endParaRPr sz="7000" dirty="0">
              <a:latin typeface="Algerian" pitchFamily="82" charset="0"/>
            </a:endParaRPr>
          </a:p>
        </p:txBody>
      </p:sp>
      <p:sp>
        <p:nvSpPr>
          <p:cNvPr id="3" name="object 3"/>
          <p:cNvSpPr/>
          <p:nvPr/>
        </p:nvSpPr>
        <p:spPr>
          <a:xfrm>
            <a:off x="556994" y="1908364"/>
            <a:ext cx="16544925" cy="114300"/>
          </a:xfrm>
          <a:custGeom>
            <a:avLst/>
            <a:gdLst/>
            <a:ahLst/>
            <a:cxnLst/>
            <a:rect l="l" t="t" r="r" b="b"/>
            <a:pathLst>
              <a:path w="16544925" h="114300">
                <a:moveTo>
                  <a:pt x="16544925" y="114300"/>
                </a:moveTo>
                <a:lnTo>
                  <a:pt x="0" y="114300"/>
                </a:lnTo>
                <a:lnTo>
                  <a:pt x="0" y="0"/>
                </a:lnTo>
                <a:lnTo>
                  <a:pt x="16544925" y="0"/>
                </a:lnTo>
                <a:lnTo>
                  <a:pt x="16544925" y="114300"/>
                </a:lnTo>
                <a:close/>
              </a:path>
            </a:pathLst>
          </a:custGeom>
          <a:solidFill>
            <a:srgbClr val="002629"/>
          </a:solidFill>
        </p:spPr>
        <p:txBody>
          <a:bodyPr wrap="square" lIns="0" tIns="0" rIns="0" bIns="0" rtlCol="0"/>
          <a:lstStyle/>
          <a:p>
            <a:endParaRPr/>
          </a:p>
        </p:txBody>
      </p:sp>
      <p:sp>
        <p:nvSpPr>
          <p:cNvPr id="4" name="object 4"/>
          <p:cNvSpPr/>
          <p:nvPr/>
        </p:nvSpPr>
        <p:spPr>
          <a:xfrm>
            <a:off x="664914" y="6699320"/>
            <a:ext cx="2486660" cy="0"/>
          </a:xfrm>
          <a:custGeom>
            <a:avLst/>
            <a:gdLst/>
            <a:ahLst/>
            <a:cxnLst/>
            <a:rect l="l" t="t" r="r" b="b"/>
            <a:pathLst>
              <a:path w="2486660">
                <a:moveTo>
                  <a:pt x="0" y="0"/>
                </a:moveTo>
                <a:lnTo>
                  <a:pt x="2486137" y="0"/>
                </a:lnTo>
              </a:path>
            </a:pathLst>
          </a:custGeom>
          <a:ln w="47625">
            <a:solidFill>
              <a:srgbClr val="FFB000"/>
            </a:solidFill>
          </a:ln>
        </p:spPr>
        <p:txBody>
          <a:bodyPr wrap="square" lIns="0" tIns="0" rIns="0" bIns="0" rtlCol="0"/>
          <a:lstStyle/>
          <a:p>
            <a:endParaRPr/>
          </a:p>
        </p:txBody>
      </p:sp>
      <p:sp>
        <p:nvSpPr>
          <p:cNvPr id="5" name="object 5"/>
          <p:cNvSpPr txBox="1"/>
          <p:nvPr/>
        </p:nvSpPr>
        <p:spPr>
          <a:xfrm>
            <a:off x="544295" y="2683572"/>
            <a:ext cx="16448306" cy="5865067"/>
          </a:xfrm>
          <a:prstGeom prst="rect">
            <a:avLst/>
          </a:prstGeom>
        </p:spPr>
        <p:txBody>
          <a:bodyPr vert="horz" wrap="square" lIns="0" tIns="73025" rIns="0" bIns="0" rtlCol="0">
            <a:spAutoFit/>
          </a:bodyPr>
          <a:lstStyle/>
          <a:p>
            <a:pPr algn="just"/>
            <a:r>
              <a:rPr lang="en-US" sz="2800" dirty="0" smtClean="0">
                <a:latin typeface="Arial Unicode MS" pitchFamily="34" charset="-128"/>
                <a:ea typeface="Arial Unicode MS" pitchFamily="34" charset="-128"/>
                <a:cs typeface="Arial Unicode MS" pitchFamily="34" charset="-128"/>
              </a:rPr>
              <a:t>We can develop a machine learning-based data privacy-preserving solution to get around this issue.</a:t>
            </a:r>
          </a:p>
          <a:p>
            <a:pPr algn="just"/>
            <a:r>
              <a:rPr lang="en-US" sz="2800" dirty="0" smtClean="0">
                <a:latin typeface="Arial Unicode MS" pitchFamily="34" charset="-128"/>
                <a:ea typeface="Arial Unicode MS" pitchFamily="34" charset="-128"/>
                <a:cs typeface="Arial Unicode MS" pitchFamily="34" charset="-128"/>
              </a:rPr>
              <a:t>Three processes, namely clustering, alignment, and </a:t>
            </a:r>
            <a:r>
              <a:rPr lang="en-US" sz="2800" dirty="0" smtClean="0">
                <a:latin typeface="Arial Unicode MS" pitchFamily="34" charset="-128"/>
                <a:ea typeface="Arial Unicode MS" pitchFamily="34" charset="-128"/>
                <a:cs typeface="Arial Unicode MS" pitchFamily="34" charset="-128"/>
              </a:rPr>
              <a:t>generalization, </a:t>
            </a:r>
            <a:r>
              <a:rPr lang="en-US" sz="2800" dirty="0" smtClean="0">
                <a:latin typeface="Arial Unicode MS" pitchFamily="34" charset="-128"/>
                <a:ea typeface="Arial Unicode MS" pitchFamily="34" charset="-128"/>
                <a:cs typeface="Arial Unicode MS" pitchFamily="34" charset="-128"/>
              </a:rPr>
              <a:t>which offer greater security and </a:t>
            </a:r>
            <a:r>
              <a:rPr lang="en-US" sz="2800" dirty="0" err="1" smtClean="0">
                <a:latin typeface="Arial Unicode MS" pitchFamily="34" charset="-128"/>
                <a:ea typeface="Arial Unicode MS" pitchFamily="34" charset="-128"/>
                <a:cs typeface="Arial Unicode MS" pitchFamily="34" charset="-128"/>
              </a:rPr>
              <a:t>anonymized</a:t>
            </a:r>
            <a:r>
              <a:rPr lang="en-US" sz="2800" dirty="0" smtClean="0">
                <a:latin typeface="Arial Unicode MS" pitchFamily="34" charset="-128"/>
                <a:ea typeface="Arial Unicode MS" pitchFamily="34" charset="-128"/>
                <a:cs typeface="Arial Unicode MS" pitchFamily="34" charset="-128"/>
              </a:rPr>
              <a:t> or </a:t>
            </a:r>
            <a:r>
              <a:rPr lang="en-US" sz="2800" dirty="0" smtClean="0">
                <a:latin typeface="Arial Unicode MS" pitchFamily="34" charset="-128"/>
                <a:ea typeface="Arial Unicode MS" pitchFamily="34" charset="-128"/>
                <a:cs typeface="Arial Unicode MS" pitchFamily="34" charset="-128"/>
              </a:rPr>
              <a:t>generalized </a:t>
            </a:r>
            <a:r>
              <a:rPr lang="en-US" sz="2800" dirty="0" smtClean="0">
                <a:latin typeface="Arial Unicode MS" pitchFamily="34" charset="-128"/>
                <a:ea typeface="Arial Unicode MS" pitchFamily="34" charset="-128"/>
                <a:cs typeface="Arial Unicode MS" pitchFamily="34" charset="-128"/>
              </a:rPr>
              <a:t>datasets that are difficult to interpret and crack, make up the Machine Learning </a:t>
            </a:r>
            <a:r>
              <a:rPr lang="en-US" sz="2800" dirty="0" err="1" smtClean="0">
                <a:latin typeface="Arial Unicode MS" pitchFamily="34" charset="-128"/>
                <a:ea typeface="Arial Unicode MS" pitchFamily="34" charset="-128"/>
                <a:cs typeface="Arial Unicode MS" pitchFamily="34" charset="-128"/>
              </a:rPr>
              <a:t>Anonymization</a:t>
            </a:r>
            <a:r>
              <a:rPr lang="en-US" sz="2800" dirty="0" smtClean="0">
                <a:latin typeface="Arial Unicode MS" pitchFamily="34" charset="-128"/>
                <a:ea typeface="Arial Unicode MS" pitchFamily="34" charset="-128"/>
                <a:cs typeface="Arial Unicode MS" pitchFamily="34" charset="-128"/>
              </a:rPr>
              <a:t> (MLA) framework, which is used to </a:t>
            </a:r>
            <a:r>
              <a:rPr lang="en-US" sz="2800" dirty="0" err="1" smtClean="0">
                <a:latin typeface="Arial Unicode MS" pitchFamily="34" charset="-128"/>
                <a:ea typeface="Arial Unicode MS" pitchFamily="34" charset="-128"/>
                <a:cs typeface="Arial Unicode MS" pitchFamily="34" charset="-128"/>
              </a:rPr>
              <a:t>anonymize</a:t>
            </a:r>
            <a:r>
              <a:rPr lang="en-US" sz="2800" dirty="0" smtClean="0">
                <a:latin typeface="Arial Unicode MS" pitchFamily="34" charset="-128"/>
                <a:ea typeface="Arial Unicode MS" pitchFamily="34" charset="-128"/>
                <a:cs typeface="Arial Unicode MS" pitchFamily="34" charset="-128"/>
              </a:rPr>
              <a:t> spatiotemporal datasets.</a:t>
            </a:r>
          </a:p>
          <a:p>
            <a:pPr>
              <a:lnSpc>
                <a:spcPct val="100000"/>
              </a:lnSpc>
              <a:spcBef>
                <a:spcPts val="60"/>
              </a:spcBef>
            </a:pPr>
            <a:endParaRPr sz="5350" dirty="0">
              <a:latin typeface="Arial Unicode MS" pitchFamily="34" charset="-128"/>
              <a:ea typeface="Arial Unicode MS" pitchFamily="34" charset="-128"/>
              <a:cs typeface="Arial Unicode MS" pitchFamily="34" charset="-128"/>
            </a:endParaRPr>
          </a:p>
          <a:p>
            <a:pPr marL="12700">
              <a:lnSpc>
                <a:spcPct val="100000"/>
              </a:lnSpc>
            </a:pPr>
            <a:endParaRPr lang="en-US" sz="3500" b="1" spc="-185" dirty="0" smtClean="0">
              <a:solidFill>
                <a:srgbClr val="FFB000"/>
              </a:solidFill>
              <a:latin typeface="Algerian" pitchFamily="82" charset="0"/>
              <a:ea typeface="Arial Unicode MS" pitchFamily="34" charset="-128"/>
              <a:cs typeface="Arial Unicode MS" pitchFamily="34" charset="-128"/>
            </a:endParaRPr>
          </a:p>
          <a:p>
            <a:pPr marL="12700">
              <a:lnSpc>
                <a:spcPct val="100000"/>
              </a:lnSpc>
            </a:pPr>
            <a:r>
              <a:rPr sz="3500" b="1" spc="-185" dirty="0" smtClean="0">
                <a:solidFill>
                  <a:srgbClr val="FFB000"/>
                </a:solidFill>
                <a:latin typeface="Algerian" pitchFamily="82" charset="0"/>
                <a:ea typeface="Arial Unicode MS" pitchFamily="34" charset="-128"/>
                <a:cs typeface="Arial Unicode MS" pitchFamily="34" charset="-128"/>
              </a:rPr>
              <a:t>Clustering</a:t>
            </a:r>
            <a:endParaRPr lang="en-IN" sz="3500" b="1" spc="-185" dirty="0" smtClean="0">
              <a:solidFill>
                <a:srgbClr val="FFB000"/>
              </a:solidFill>
              <a:latin typeface="Algerian" pitchFamily="82" charset="0"/>
              <a:ea typeface="Arial Unicode MS" pitchFamily="34" charset="-128"/>
              <a:cs typeface="Arial Unicode MS" pitchFamily="34" charset="-128"/>
            </a:endParaRPr>
          </a:p>
          <a:p>
            <a:pPr marL="12700">
              <a:lnSpc>
                <a:spcPct val="100000"/>
              </a:lnSpc>
            </a:pPr>
            <a:endParaRPr lang="en-US" sz="2800" b="1" dirty="0">
              <a:latin typeface="Algerian" pitchFamily="82" charset="0"/>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Clustering is used at the top level of the MLA architecture to find the best grouping of trajectories that </a:t>
            </a:r>
            <a:r>
              <a:rPr lang="en-US" sz="2800" dirty="0" smtClean="0">
                <a:latin typeface="Arial Unicode MS" pitchFamily="34" charset="-128"/>
                <a:ea typeface="Arial Unicode MS" pitchFamily="34" charset="-128"/>
                <a:cs typeface="Arial Unicode MS" pitchFamily="34" charset="-128"/>
              </a:rPr>
              <a:t>minimizes </a:t>
            </a:r>
            <a:r>
              <a:rPr lang="en-US" sz="2800" dirty="0" smtClean="0">
                <a:latin typeface="Arial Unicode MS" pitchFamily="34" charset="-128"/>
                <a:ea typeface="Arial Unicode MS" pitchFamily="34" charset="-128"/>
                <a:cs typeface="Arial Unicode MS" pitchFamily="34" charset="-128"/>
              </a:rPr>
              <a:t>information loss.</a:t>
            </a:r>
          </a:p>
          <a:p>
            <a:pPr algn="just"/>
            <a:r>
              <a:rPr lang="en-US" sz="2800" dirty="0" smtClean="0">
                <a:latin typeface="Arial Unicode MS" pitchFamily="34" charset="-128"/>
                <a:ea typeface="Arial Unicode MS" pitchFamily="34" charset="-128"/>
                <a:cs typeface="Arial Unicode MS" pitchFamily="34" charset="-128"/>
              </a:rPr>
              <a:t>We suggest using the k-means clustering technique and using a heuristic approach to cluster datasets in order to create a baseline for comparison.</a:t>
            </a:r>
            <a:endParaRPr lang="en-US" sz="2800" dirty="0">
              <a:latin typeface="Arial Unicode MS" pitchFamily="34" charset="-128"/>
              <a:ea typeface="Arial Unicode MS" pitchFamily="34" charset="-128"/>
              <a:cs typeface="Arial Unicode MS" pitchFamily="34" charset="-128"/>
            </a:endParaRPr>
          </a:p>
        </p:txBody>
      </p:sp>
    </p:spTree>
  </p:cSld>
  <p:clrMapOvr>
    <a:masterClrMapping/>
  </p:clrMapOvr>
  <p:transition>
    <p:pull dir="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4184" y="463611"/>
            <a:ext cx="5616616" cy="551433"/>
          </a:xfrm>
          <a:prstGeom prst="rect">
            <a:avLst/>
          </a:prstGeom>
        </p:spPr>
        <p:txBody>
          <a:bodyPr vert="horz" wrap="square" lIns="0" tIns="12700" rIns="0" bIns="0" rtlCol="0">
            <a:spAutoFit/>
          </a:bodyPr>
          <a:lstStyle/>
          <a:p>
            <a:pPr marL="12700">
              <a:lnSpc>
                <a:spcPct val="100000"/>
              </a:lnSpc>
              <a:spcBef>
                <a:spcPts val="100"/>
              </a:spcBef>
            </a:pPr>
            <a:r>
              <a:rPr sz="3500" u="heavy" spc="305" dirty="0">
                <a:solidFill>
                  <a:srgbClr val="FFB000"/>
                </a:solidFill>
                <a:uFill>
                  <a:solidFill>
                    <a:srgbClr val="FFB000"/>
                  </a:solidFill>
                </a:uFill>
                <a:latin typeface="Algerian" pitchFamily="82" charset="0"/>
              </a:rPr>
              <a:t>K-Means</a:t>
            </a:r>
            <a:r>
              <a:rPr sz="3500" u="heavy" spc="-345" dirty="0">
                <a:solidFill>
                  <a:srgbClr val="FFB000"/>
                </a:solidFill>
                <a:uFill>
                  <a:solidFill>
                    <a:srgbClr val="FFB000"/>
                  </a:solidFill>
                </a:uFill>
                <a:latin typeface="Algerian" pitchFamily="82" charset="0"/>
              </a:rPr>
              <a:t> </a:t>
            </a:r>
            <a:r>
              <a:rPr sz="3500" u="heavy" spc="180" dirty="0">
                <a:solidFill>
                  <a:srgbClr val="FFB000"/>
                </a:solidFill>
                <a:uFill>
                  <a:solidFill>
                    <a:srgbClr val="FFB000"/>
                  </a:solidFill>
                </a:uFill>
                <a:latin typeface="Algerian" pitchFamily="82" charset="0"/>
              </a:rPr>
              <a:t>Clustering</a:t>
            </a:r>
            <a:r>
              <a:rPr sz="3500" u="heavy" spc="-630" dirty="0">
                <a:solidFill>
                  <a:srgbClr val="FFB000"/>
                </a:solidFill>
                <a:uFill>
                  <a:solidFill>
                    <a:srgbClr val="FFB000"/>
                  </a:solidFill>
                </a:uFill>
                <a:latin typeface="Algerian" pitchFamily="82" charset="0"/>
              </a:rPr>
              <a:t> </a:t>
            </a:r>
            <a:endParaRPr sz="3500" dirty="0">
              <a:latin typeface="Algerian" pitchFamily="82" charset="0"/>
            </a:endParaRPr>
          </a:p>
        </p:txBody>
      </p:sp>
      <p:sp>
        <p:nvSpPr>
          <p:cNvPr id="3" name="object 3"/>
          <p:cNvSpPr txBox="1"/>
          <p:nvPr/>
        </p:nvSpPr>
        <p:spPr>
          <a:xfrm>
            <a:off x="784184" y="1377950"/>
            <a:ext cx="16373475" cy="5747086"/>
          </a:xfrm>
          <a:prstGeom prst="rect">
            <a:avLst/>
          </a:prstGeom>
        </p:spPr>
        <p:txBody>
          <a:bodyPr vert="horz" wrap="square" lIns="0" tIns="12065" rIns="0" bIns="0" rtlCol="0">
            <a:spAutoFit/>
          </a:bodyPr>
          <a:lstStyle/>
          <a:p>
            <a:pPr algn="just"/>
            <a:r>
              <a:rPr lang="en-US" sz="2800" dirty="0" smtClean="0">
                <a:latin typeface="Arial Unicode MS" pitchFamily="34" charset="-128"/>
                <a:ea typeface="Arial Unicode MS" pitchFamily="34" charset="-128"/>
                <a:cs typeface="Arial Unicode MS" pitchFamily="34" charset="-128"/>
              </a:rPr>
              <a:t>K-means Clustering is a form of unsupervised learning that is applied to unlabeled data or information that lacks clearly defined categories or groupings. With the number of groups indicated by the variable K, the objective of this method is to locate groups in the data</a:t>
            </a:r>
            <a:r>
              <a:rPr lang="en-US" sz="2800" dirty="0" smtClean="0">
                <a:latin typeface="Arial Unicode MS" pitchFamily="34" charset="-128"/>
                <a:ea typeface="Arial Unicode MS" pitchFamily="34" charset="-128"/>
                <a:cs typeface="Arial Unicode MS" pitchFamily="34" charset="-128"/>
              </a:rPr>
              <a:t>.</a:t>
            </a:r>
          </a:p>
          <a:p>
            <a:pPr algn="just"/>
            <a:endParaRPr lang="en-US" sz="2800" dirty="0" smtClean="0">
              <a:latin typeface="Arial Unicode MS" pitchFamily="34" charset="-128"/>
              <a:ea typeface="Arial Unicode MS" pitchFamily="34" charset="-128"/>
              <a:cs typeface="Arial Unicode MS" pitchFamily="34" charset="-128"/>
            </a:endParaRPr>
          </a:p>
          <a:p>
            <a:pPr algn="just"/>
            <a:r>
              <a:rPr lang="en-US" sz="2800" dirty="0" smtClean="0">
                <a:latin typeface="Arial Unicode MS" pitchFamily="34" charset="-128"/>
                <a:ea typeface="Arial Unicode MS" pitchFamily="34" charset="-128"/>
                <a:cs typeface="Arial Unicode MS" pitchFamily="34" charset="-128"/>
              </a:rPr>
              <a:t>Market segmentation, document clustering, picture segmentation, and image compression are just a few examples of the many applications that employ the well-liked K-means technique. Usually, our objective while performing a cluster analysis is one of the following: to get a meaningful understanding of the data's structure.</a:t>
            </a:r>
          </a:p>
          <a:p>
            <a:pPr marL="12700" marR="94615">
              <a:lnSpc>
                <a:spcPts val="4200"/>
              </a:lnSpc>
              <a:spcBef>
                <a:spcPts val="240"/>
              </a:spcBef>
            </a:pPr>
            <a:endParaRPr sz="3000" dirty="0">
              <a:latin typeface="Arial Unicode MS" pitchFamily="34" charset="-128"/>
              <a:ea typeface="Arial Unicode MS" pitchFamily="34" charset="-128"/>
              <a:cs typeface="Arial Unicode MS" pitchFamily="34" charset="-128"/>
            </a:endParaRPr>
          </a:p>
          <a:p>
            <a:r>
              <a:rPr lang="en-US" sz="2800" dirty="0" smtClean="0">
                <a:latin typeface="Arial Unicode MS" pitchFamily="34" charset="-128"/>
                <a:ea typeface="Arial Unicode MS" pitchFamily="34" charset="-128"/>
                <a:cs typeface="Arial Unicode MS" pitchFamily="34" charset="-128"/>
              </a:rPr>
              <a:t>Since it is a clustering method, k-Means divides the input data into k clusters. The grouping procedure is the method for the learning training phase. The outcome would be a model that, given a data sample as input, gives the cluster to which the new data point belongs in accordance with the training it underwent.</a:t>
            </a:r>
            <a:endParaRPr lang="en-US" sz="2800" dirty="0">
              <a:latin typeface="Arial Unicode MS" pitchFamily="34" charset="-128"/>
              <a:ea typeface="Arial Unicode MS" pitchFamily="34" charset="-128"/>
              <a:cs typeface="Arial Unicode MS" pitchFamily="34" charset="-128"/>
            </a:endParaRPr>
          </a:p>
        </p:txBody>
      </p:sp>
    </p:spTree>
  </p:cSld>
  <p:clrMapOvr>
    <a:masterClrMapping/>
  </p:clrMapOvr>
  <p:transition>
    <p:pull dir="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343</TotalTime>
  <Words>1628</Words>
  <Application>Microsoft Office PowerPoint</Application>
  <PresentationFormat>Custom</PresentationFormat>
  <Paragraphs>115</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Slide 1</vt:lpstr>
      <vt:lpstr>TABLE OF CONTENTS</vt:lpstr>
      <vt:lpstr>INTRODUCTION</vt:lpstr>
      <vt:lpstr>Slide 4</vt:lpstr>
      <vt:lpstr>SYSTEM  ANALYSIS</vt:lpstr>
      <vt:lpstr>K-Anonymity</vt:lpstr>
      <vt:lpstr>Drawbacks of existing system</vt:lpstr>
      <vt:lpstr>PROPOSED APPROACH</vt:lpstr>
      <vt:lpstr>K-Means Clustering </vt:lpstr>
      <vt:lpstr>K-Means Clustering Alorithm </vt:lpstr>
      <vt:lpstr>Slide 11</vt:lpstr>
      <vt:lpstr>Slide 12</vt:lpstr>
      <vt:lpstr>Alignment </vt:lpstr>
      <vt:lpstr> Generalization</vt:lpstr>
      <vt:lpstr>Slide 15</vt:lpstr>
      <vt:lpstr>SOFTWARE REQUIREMENTS</vt:lpstr>
      <vt:lpstr>FLOW CHART</vt:lpstr>
      <vt:lpstr>RESULTS</vt:lpstr>
      <vt:lpstr>Slide 19</vt:lpstr>
      <vt:lpstr>Slide 20</vt:lpstr>
      <vt:lpstr>Slide 21</vt:lpstr>
      <vt:lpstr>Slide 22</vt:lpstr>
      <vt:lpstr>Slide 23</vt:lpstr>
      <vt:lpstr>Slide 24</vt:lpstr>
      <vt:lpstr>Slide 25</vt:lpstr>
      <vt:lpstr>Slide 26</vt:lpstr>
      <vt:lpstr>Slide 27</vt:lpstr>
      <vt:lpstr>Slide 28</vt:lpstr>
      <vt:lpstr>Slide 29</vt:lpstr>
      <vt:lpstr>CONCLUSION</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Varma Nari</cp:lastModifiedBy>
  <cp:revision>21</cp:revision>
  <dcterms:created xsi:type="dcterms:W3CDTF">2022-05-19T01:45:53Z</dcterms:created>
  <dcterms:modified xsi:type="dcterms:W3CDTF">2022-07-03T04:44:26Z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2022-05-19T00:00:00Z</vt:filetime>
  </property>
</Properties>
</file>